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7" r:id="rId3"/>
    <p:sldMasterId id="2147483708" r:id="rId4"/>
    <p:sldMasterId id="214748370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10282225" cx="1828005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Master" Target="slideMasters/slideMaster3.xml"/><Relationship Id="rId19" Type="http://schemas.openxmlformats.org/officeDocument/2006/relationships/font" Target="fonts/Roboto-boldItalic.fntdata"/><Relationship Id="rId6" Type="http://schemas.openxmlformats.org/officeDocument/2006/relationships/notesMaster" Target="notesMasters/notesMaster1.xml"/><Relationship Id="rId18"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gi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1"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section.</a:t>
            </a:r>
            <a:endParaRPr b="0" i="0" sz="1100" u="none" cap="none" strike="noStrike">
              <a:solidFill>
                <a:schemeClr val="dk1"/>
              </a:solidFill>
              <a:latin typeface="Arial"/>
              <a:ea typeface="Arial"/>
              <a:cs typeface="Arial"/>
              <a:sym typeface="Arial"/>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section.</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e5aea87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g27e5aea87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br>
              <a:rPr b="0"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This would be the introduction slide of the topic that you are covering in this subsection.</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When this slide plays, you could talk about the main aim that we’d be covering in this video.</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30755a54e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330755a54e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32d831157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332d831157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32d831157_0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332d831157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97543e840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g297543e84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Before the start of the video, we’d like to highlight what are important topics or pointers that we’d be covering in this video. This slide would immediately follow the intro/name slide. This would just be say 2-3 points for the viewers to know what they are getting into.</a:t>
            </a:r>
            <a:endParaRPr/>
          </a:p>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[Mandatory Slide]</a:t>
            </a:r>
            <a:endParaRPr/>
          </a:p>
          <a:p>
            <a:pPr indent="0" lvl="0" marL="0" marR="0" rtl="0" algn="l">
              <a:spcBef>
                <a:spcPts val="0"/>
              </a:spcBef>
              <a:spcAft>
                <a:spcPts val="0"/>
              </a:spcAft>
              <a:buClr>
                <a:schemeClr val="dk1"/>
              </a:buClr>
              <a:buFont typeface="Arial"/>
              <a:buNone/>
            </a:pPr>
            <a:r>
              <a:rPr b="0" i="0" lang="en" sz="1100" u="none" cap="none" strike="noStrike">
                <a:solidFill>
                  <a:schemeClr val="dk1"/>
                </a:solidFill>
                <a:latin typeface="Arial"/>
                <a:ea typeface="Arial"/>
                <a:cs typeface="Arial"/>
                <a:sym typeface="Arial"/>
              </a:rPr>
              <a:t>Here the name of the next video needs to be mentioned. The narration as you guessed it would be just letting the viewer know exactly where we are at and what we’d be taking over next!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gif"/></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11" name="Google Shape;11;p2"/>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6" name="Shape 46"/>
        <p:cNvGrpSpPr/>
        <p:nvPr/>
      </p:nvGrpSpPr>
      <p:grpSpPr>
        <a:xfrm>
          <a:off x="0" y="0"/>
          <a:ext cx="0" cy="0"/>
          <a:chOff x="0" y="0"/>
          <a:chExt cx="0" cy="0"/>
        </a:xfrm>
      </p:grpSpPr>
      <p:sp>
        <p:nvSpPr>
          <p:cNvPr id="47" name="Google Shape;47;p1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8" name="Google Shape;48;p1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9" name="Google Shape;49;p1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53" name="Shape 53"/>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56" name="Shape 5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57" name="Shape 57"/>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spTree>
      <p:nvGrpSpPr>
        <p:cNvPr id="62" name="Shape 62"/>
        <p:cNvGrpSpPr/>
        <p:nvPr/>
      </p:nvGrpSpPr>
      <p:grpSpPr>
        <a:xfrm>
          <a:off x="0" y="0"/>
          <a:ext cx="0" cy="0"/>
          <a:chOff x="0" y="0"/>
          <a:chExt cx="0" cy="0"/>
        </a:xfrm>
      </p:grpSpPr>
      <p:sp>
        <p:nvSpPr>
          <p:cNvPr id="63" name="Google Shape;63;p21"/>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64" name="Google Shape;64;p21"/>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pic>
        <p:nvPicPr>
          <p:cNvPr descr="icon-white.png" id="65" name="Google Shape;65;p2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 name="Shape 12"/>
        <p:cNvGrpSpPr/>
        <p:nvPr/>
      </p:nvGrpSpPr>
      <p:grpSpPr>
        <a:xfrm>
          <a:off x="0" y="0"/>
          <a:ext cx="0" cy="0"/>
          <a:chOff x="0" y="0"/>
          <a:chExt cx="0" cy="0"/>
        </a:xfrm>
      </p:grpSpPr>
      <p:sp>
        <p:nvSpPr>
          <p:cNvPr id="13" name="Google Shape;13;p3"/>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4" name="Google Shape;14;p3"/>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5" name="Google Shape;15;p3"/>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type="title">
  <p:cSld name="TITLE">
    <p:spTree>
      <p:nvGrpSpPr>
        <p:cNvPr id="66" name="Shape 66"/>
        <p:cNvGrpSpPr/>
        <p:nvPr/>
      </p:nvGrpSpPr>
      <p:grpSpPr>
        <a:xfrm>
          <a:off x="0" y="0"/>
          <a:ext cx="0" cy="0"/>
          <a:chOff x="0" y="0"/>
          <a:chExt cx="0" cy="0"/>
        </a:xfrm>
      </p:grpSpPr>
      <p:sp>
        <p:nvSpPr>
          <p:cNvPr id="67" name="Google Shape;67;p22"/>
          <p:cNvSpPr txBox="1"/>
          <p:nvPr>
            <p:ph type="title"/>
          </p:nvPr>
        </p:nvSpPr>
        <p:spPr>
          <a:xfrm>
            <a:off x="780711" y="5605055"/>
            <a:ext cx="16437063" cy="114606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51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pic>
        <p:nvPicPr>
          <p:cNvPr descr="Packt-Logo-white.png" id="68" name="Google Shape;68;p22"/>
          <p:cNvPicPr preferRelativeResize="0"/>
          <p:nvPr/>
        </p:nvPicPr>
        <p:blipFill rotWithShape="1">
          <a:blip r:embed="rId2">
            <a:alphaModFix/>
          </a:blip>
          <a:srcRect b="0" l="0" r="0" t="0"/>
          <a:stretch/>
        </p:blipFill>
        <p:spPr>
          <a:xfrm>
            <a:off x="225403" y="2954094"/>
            <a:ext cx="6745411" cy="323184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spTree>
      <p:nvGrpSpPr>
        <p:cNvPr id="69" name="Shape 69"/>
        <p:cNvGrpSpPr/>
        <p:nvPr/>
      </p:nvGrpSpPr>
      <p:grpSpPr>
        <a:xfrm>
          <a:off x="0" y="0"/>
          <a:ext cx="0" cy="0"/>
          <a:chOff x="0" y="0"/>
          <a:chExt cx="0" cy="0"/>
        </a:xfrm>
      </p:grpSpPr>
      <p:sp>
        <p:nvSpPr>
          <p:cNvPr id="70" name="Google Shape;70;p23"/>
          <p:cNvSpPr txBox="1"/>
          <p:nvPr>
            <p:ph type="title"/>
          </p:nvPr>
        </p:nvSpPr>
        <p:spPr>
          <a:xfrm>
            <a:off x="921500" y="4128788"/>
            <a:ext cx="16437063" cy="202466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6">
                <a:solidFill>
                  <a:schemeClr val="lt1"/>
                </a:solidFill>
                <a:latin typeface="Roboto"/>
                <a:ea typeface="Roboto"/>
                <a:cs typeface="Roboto"/>
                <a:sym typeface="Roboto"/>
              </a:defRPr>
            </a:lvl9pPr>
          </a:lstStyle>
          <a:p/>
        </p:txBody>
      </p:sp>
      <p:pic>
        <p:nvPicPr>
          <p:cNvPr descr="icon-white.png" id="71" name="Google Shape;71;p2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2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4" name="Google Shape;74;p2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75" name="Google Shape;75;p2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6" name="Google Shape;76;p24"/>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pic>
        <p:nvPicPr>
          <p:cNvPr descr="icon-beacon.png" id="77" name="Google Shape;77;p24"/>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0" name="Google Shape;80;p2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1" name="Google Shape;81;p2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82" name="Google Shape;82;p25"/>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83" name="Google Shape;83;p25"/>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pic>
        <p:nvPicPr>
          <p:cNvPr descr="icon-beacon.png" id="84" name="Google Shape;84;p2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6"/>
          <p:cNvSpPr/>
          <p:nvPr/>
        </p:nvSpPr>
        <p:spPr>
          <a:xfrm flipH="1" rot="10800000">
            <a:off x="0" y="1312192"/>
            <a:ext cx="18280063" cy="8970046"/>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7" name="Google Shape;87;p26"/>
          <p:cNvSpPr/>
          <p:nvPr/>
        </p:nvSpPr>
        <p:spPr>
          <a:xfrm>
            <a:off x="0" y="1312094"/>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88" name="Google Shape;88;p26"/>
          <p:cNvSpPr txBox="1"/>
          <p:nvPr>
            <p:ph type="title"/>
          </p:nvPr>
        </p:nvSpPr>
        <p:spPr>
          <a:xfrm>
            <a:off x="196414" y="32685"/>
            <a:ext cx="17645539" cy="1204842"/>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9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8">
                <a:solidFill>
                  <a:schemeClr val="lt1"/>
                </a:solidFill>
                <a:latin typeface="Roboto"/>
                <a:ea typeface="Roboto"/>
                <a:cs typeface="Roboto"/>
                <a:sym typeface="Roboto"/>
              </a:defRPr>
            </a:lvl9pPr>
          </a:lstStyle>
          <a:p/>
        </p:txBody>
      </p:sp>
      <p:pic>
        <p:nvPicPr>
          <p:cNvPr descr="icon-beacon.png" id="89" name="Google Shape;89;p2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90" name="Shape 90"/>
        <p:cNvGrpSpPr/>
        <p:nvPr/>
      </p:nvGrpSpPr>
      <p:grpSpPr>
        <a:xfrm>
          <a:off x="0" y="0"/>
          <a:ext cx="0" cy="0"/>
          <a:chOff x="0" y="0"/>
          <a:chExt cx="0" cy="0"/>
        </a:xfrm>
      </p:grpSpPr>
      <p:sp>
        <p:nvSpPr>
          <p:cNvPr id="91" name="Google Shape;91;p27"/>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2" name="Google Shape;92;p27"/>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93" name="Google Shape;93;p27"/>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94" name="Google Shape;94;p27"/>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pic>
        <p:nvPicPr>
          <p:cNvPr descr="icon-beacon.png" id="95" name="Google Shape;95;p2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6" name="Shape 96"/>
        <p:cNvGrpSpPr/>
        <p:nvPr/>
      </p:nvGrpSpPr>
      <p:grpSpPr>
        <a:xfrm>
          <a:off x="0" y="0"/>
          <a:ext cx="0" cy="0"/>
          <a:chOff x="0" y="0"/>
          <a:chExt cx="0" cy="0"/>
        </a:xfrm>
      </p:grpSpPr>
      <p:sp>
        <p:nvSpPr>
          <p:cNvPr id="97" name="Google Shape;97;p28"/>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pic>
        <p:nvPicPr>
          <p:cNvPr descr="icon-white.png" id="98" name="Google Shape;98;p2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99" name="Shape 99"/>
        <p:cNvGrpSpPr/>
        <p:nvPr/>
      </p:nvGrpSpPr>
      <p:grpSpPr>
        <a:xfrm>
          <a:off x="0" y="0"/>
          <a:ext cx="0" cy="0"/>
          <a:chOff x="0" y="0"/>
          <a:chExt cx="0" cy="0"/>
        </a:xfrm>
      </p:grpSpPr>
      <p:sp>
        <p:nvSpPr>
          <p:cNvPr id="100" name="Google Shape;100;p2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1" name="Google Shape;101;p2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2" name="Google Shape;102;p2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03" name="Google Shape;103;p2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104" name="Google Shape;104;p2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05" name="Google Shape;105;p2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06" name="Shape 106"/>
        <p:cNvGrpSpPr/>
        <p:nvPr/>
      </p:nvGrpSpPr>
      <p:grpSpPr>
        <a:xfrm>
          <a:off x="0" y="0"/>
          <a:ext cx="0" cy="0"/>
          <a:chOff x="0" y="0"/>
          <a:chExt cx="0" cy="0"/>
        </a:xfrm>
      </p:grpSpPr>
      <p:sp>
        <p:nvSpPr>
          <p:cNvPr id="107" name="Google Shape;107;p30"/>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8" name="Google Shape;108;p30"/>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09" name="Google Shape;109;p30"/>
          <p:cNvSpPr txBox="1"/>
          <p:nvPr>
            <p:ph type="title"/>
          </p:nvPr>
        </p:nvSpPr>
        <p:spPr>
          <a:xfrm>
            <a:off x="530769" y="6772113"/>
            <a:ext cx="8086889" cy="2963228"/>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798"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110" name="Google Shape;110;p30"/>
          <p:cNvSpPr txBox="1"/>
          <p:nvPr>
            <p:ph idx="1"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pic>
        <p:nvPicPr>
          <p:cNvPr descr="icon-white.png" id="111" name="Google Shape;111;p3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pic>
        <p:nvPicPr>
          <p:cNvPr descr="Corporate headshot of a man" id="112" name="Google Shape;112;p30"/>
          <p:cNvPicPr preferRelativeResize="0"/>
          <p:nvPr/>
        </p:nvPicPr>
        <p:blipFill rotWithShape="1">
          <a:blip r:embed="rId3">
            <a:alphaModFix/>
          </a:blip>
          <a:srcRect b="0" l="0" r="0" t="0"/>
          <a:stretch/>
        </p:blipFill>
        <p:spPr>
          <a:xfrm>
            <a:off x="2284116" y="1835103"/>
            <a:ext cx="4580211" cy="4580079"/>
          </a:xfrm>
          <a:prstGeom prst="ellipse">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13" name="Shape 113"/>
        <p:cNvGrpSpPr/>
        <p:nvPr/>
      </p:nvGrpSpPr>
      <p:grpSpPr>
        <a:xfrm>
          <a:off x="0" y="0"/>
          <a:ext cx="0" cy="0"/>
          <a:chOff x="0" y="0"/>
          <a:chExt cx="0" cy="0"/>
        </a:xfrm>
      </p:grpSpPr>
      <p:sp>
        <p:nvSpPr>
          <p:cNvPr id="114" name="Google Shape;114;p31"/>
          <p:cNvSpPr txBox="1"/>
          <p:nvPr/>
        </p:nvSpPr>
        <p:spPr>
          <a:xfrm flipH="1" rot="10800000">
            <a:off x="0" y="0"/>
            <a:ext cx="18280063" cy="9387452"/>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5" name="Google Shape;115;p31"/>
          <p:cNvSpPr/>
          <p:nvPr/>
        </p:nvSpPr>
        <p:spPr>
          <a:xfrm flipH="1" rot="10800000">
            <a:off x="0" y="9241171"/>
            <a:ext cx="18280063" cy="148131"/>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16" name="Google Shape;116;p31"/>
          <p:cNvSpPr txBox="1"/>
          <p:nvPr>
            <p:ph idx="1" type="body"/>
          </p:nvPr>
        </p:nvSpPr>
        <p:spPr>
          <a:xfrm>
            <a:off x="114251" y="9389302"/>
            <a:ext cx="16756724" cy="892986"/>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4"/>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8" name="Google Shape;18;p4"/>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19" name="Google Shape;19;p4"/>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0" name="Google Shape;20;p4"/>
          <p:cNvSpPr txBox="1"/>
          <p:nvPr>
            <p:ph idx="1" type="body"/>
          </p:nvPr>
        </p:nvSpPr>
        <p:spPr>
          <a:xfrm>
            <a:off x="943390"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
        <p:nvSpPr>
          <p:cNvPr id="21" name="Google Shape;21;p4"/>
          <p:cNvSpPr txBox="1"/>
          <p:nvPr>
            <p:ph idx="2" type="body"/>
          </p:nvPr>
        </p:nvSpPr>
        <p:spPr>
          <a:xfrm>
            <a:off x="9384425" y="3836375"/>
            <a:ext cx="7996328" cy="5417889"/>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3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3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17" name="Shape 117"/>
        <p:cNvGrpSpPr/>
        <p:nvPr/>
      </p:nvGrpSpPr>
      <p:grpSpPr>
        <a:xfrm>
          <a:off x="0" y="0"/>
          <a:ext cx="0" cy="0"/>
          <a:chOff x="0" y="0"/>
          <a:chExt cx="0" cy="0"/>
        </a:xfrm>
      </p:grpSpPr>
      <p:sp>
        <p:nvSpPr>
          <p:cNvPr id="118" name="Google Shape;118;p32"/>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119" name="Google Shape;119;p32"/>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pic>
        <p:nvPicPr>
          <p:cNvPr descr="icon-white.png" id="120" name="Google Shape;120;p32"/>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1" name="Shape 121"/>
        <p:cNvGrpSpPr/>
        <p:nvPr/>
      </p:nvGrpSpPr>
      <p:grpSpPr>
        <a:xfrm>
          <a:off x="0" y="0"/>
          <a:ext cx="0" cy="0"/>
          <a:chOff x="0" y="0"/>
          <a:chExt cx="0" cy="0"/>
        </a:xfrm>
      </p:grpSpPr>
      <p:pic>
        <p:nvPicPr>
          <p:cNvPr descr="icon-white.png" id="122" name="Google Shape;122;p33"/>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End">
  <p:cSld name="Section End">
    <p:spTree>
      <p:nvGrpSpPr>
        <p:cNvPr id="123" name="Shape 123"/>
        <p:cNvGrpSpPr/>
        <p:nvPr/>
      </p:nvGrpSpPr>
      <p:grpSpPr>
        <a:xfrm>
          <a:off x="0" y="0"/>
          <a:ext cx="0" cy="0"/>
          <a:chOff x="0" y="0"/>
          <a:chExt cx="0" cy="0"/>
        </a:xfrm>
      </p:grpSpPr>
      <p:sp>
        <p:nvSpPr>
          <p:cNvPr id="124" name="Google Shape;124;p34"/>
          <p:cNvSpPr txBox="1"/>
          <p:nvPr>
            <p:ph idx="1" type="body"/>
          </p:nvPr>
        </p:nvSpPr>
        <p:spPr>
          <a:xfrm>
            <a:off x="9136133" y="1128977"/>
            <a:ext cx="8208636" cy="8024284"/>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rgbClr val="FFFFFF"/>
              </a:buClr>
              <a:buSzPts val="1400"/>
              <a:buFont typeface="Calibri"/>
              <a:buNone/>
              <a:defRPr b="0" i="0" sz="1800" u="none" cap="none" strike="noStrike">
                <a:solidFill>
                  <a:srgbClr val="FFFFFF"/>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FFFFFF"/>
              </a:buClr>
              <a:buSzPts val="1400"/>
              <a:buFont typeface="Calibri"/>
              <a:buNone/>
              <a:defRPr b="0" i="0" sz="2799" u="none" cap="none" strike="noStrike">
                <a:solidFill>
                  <a:srgbClr val="FFFFFF"/>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FFFFFF"/>
              </a:buClr>
              <a:buSzPts val="1400"/>
              <a:buFont typeface="Calibri"/>
              <a:buNone/>
              <a:defRPr b="0" i="0" sz="2799" u="none" cap="none" strike="noStrike">
                <a:solidFill>
                  <a:srgbClr val="FFFFFF"/>
                </a:solidFill>
                <a:latin typeface="Calibri"/>
                <a:ea typeface="Calibri"/>
                <a:cs typeface="Calibri"/>
                <a:sym typeface="Calibri"/>
              </a:defRPr>
            </a:lvl9pPr>
          </a:lstStyle>
          <a:p/>
        </p:txBody>
      </p:sp>
      <p:pic>
        <p:nvPicPr>
          <p:cNvPr descr="Packt-Logo-white.png" id="125" name="Google Shape;125;p34"/>
          <p:cNvPicPr preferRelativeResize="0"/>
          <p:nvPr/>
        </p:nvPicPr>
        <p:blipFill rotWithShape="1">
          <a:blip r:embed="rId2">
            <a:alphaModFix/>
          </a:blip>
          <a:srcRect b="0" l="0" r="0" t="0"/>
          <a:stretch/>
        </p:blipFill>
        <p:spPr>
          <a:xfrm>
            <a:off x="225403" y="3525180"/>
            <a:ext cx="6745411" cy="3231841"/>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26" name="Shape 126"/>
        <p:cNvGrpSpPr/>
        <p:nvPr/>
      </p:nvGrpSpPr>
      <p:grpSpPr>
        <a:xfrm>
          <a:off x="0" y="0"/>
          <a:ext cx="0" cy="0"/>
          <a:chOff x="0" y="0"/>
          <a:chExt cx="0" cy="0"/>
        </a:xfrm>
      </p:grpSpPr>
      <p:pic>
        <p:nvPicPr>
          <p:cNvPr descr="icon-white.png" id="127" name="Google Shape;127;p35"/>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333333"/>
        </a:solidFill>
      </p:bgPr>
    </p:bg>
    <p:spTree>
      <p:nvGrpSpPr>
        <p:cNvPr id="128" name="Shape 128"/>
        <p:cNvGrpSpPr/>
        <p:nvPr/>
      </p:nvGrpSpPr>
      <p:grpSpPr>
        <a:xfrm>
          <a:off x="0" y="0"/>
          <a:ext cx="0" cy="0"/>
          <a:chOff x="0" y="0"/>
          <a:chExt cx="0" cy="0"/>
        </a:xfrm>
      </p:grpSpPr>
      <p:pic>
        <p:nvPicPr>
          <p:cNvPr descr="icon-white.png" id="129" name="Google Shape;129;p36"/>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30" name="Shape 130"/>
        <p:cNvGrpSpPr/>
        <p:nvPr/>
      </p:nvGrpSpPr>
      <p:grpSpPr>
        <a:xfrm>
          <a:off x="0" y="0"/>
          <a:ext cx="0" cy="0"/>
          <a:chOff x="0" y="0"/>
          <a:chExt cx="0" cy="0"/>
        </a:xfrm>
      </p:grpSpPr>
      <p:pic>
        <p:nvPicPr>
          <p:cNvPr descr="icon-white.png" id="131" name="Google Shape;131;p37"/>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32" name="Shape 132"/>
        <p:cNvGrpSpPr/>
        <p:nvPr/>
      </p:nvGrpSpPr>
      <p:grpSpPr>
        <a:xfrm>
          <a:off x="0" y="0"/>
          <a:ext cx="0" cy="0"/>
          <a:chOff x="0" y="0"/>
          <a:chExt cx="0" cy="0"/>
        </a:xfrm>
      </p:grpSpPr>
      <p:pic>
        <p:nvPicPr>
          <p:cNvPr descr="icon-white.png" id="133" name="Google Shape;133;p38"/>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34" name="Shape 134"/>
        <p:cNvGrpSpPr/>
        <p:nvPr/>
      </p:nvGrpSpPr>
      <p:grpSpPr>
        <a:xfrm>
          <a:off x="0" y="0"/>
          <a:ext cx="0" cy="0"/>
          <a:chOff x="0" y="0"/>
          <a:chExt cx="0" cy="0"/>
        </a:xfrm>
      </p:grpSpPr>
      <p:pic>
        <p:nvPicPr>
          <p:cNvPr descr="icon-white.png" id="135" name="Google Shape;135;p39"/>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36" name="Shape 136"/>
        <p:cNvGrpSpPr/>
        <p:nvPr/>
      </p:nvGrpSpPr>
      <p:grpSpPr>
        <a:xfrm>
          <a:off x="0" y="0"/>
          <a:ext cx="0" cy="0"/>
          <a:chOff x="0" y="0"/>
          <a:chExt cx="0" cy="0"/>
        </a:xfrm>
      </p:grpSpPr>
      <p:pic>
        <p:nvPicPr>
          <p:cNvPr descr="icon-white.png" id="137" name="Google Shape;137;p40"/>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138" name="Shape 138"/>
        <p:cNvGrpSpPr/>
        <p:nvPr/>
      </p:nvGrpSpPr>
      <p:grpSpPr>
        <a:xfrm>
          <a:off x="0" y="0"/>
          <a:ext cx="0" cy="0"/>
          <a:chOff x="0" y="0"/>
          <a:chExt cx="0" cy="0"/>
        </a:xfrm>
      </p:grpSpPr>
      <p:pic>
        <p:nvPicPr>
          <p:cNvPr descr="icon-white.png" id="139" name="Google Shape;139;p41"/>
          <p:cNvPicPr preferRelativeResize="0"/>
          <p:nvPr/>
        </p:nvPicPr>
        <p:blipFill rotWithShape="1">
          <a:blip r:embed="rId2">
            <a:alphaModFix/>
          </a:blip>
          <a:srcRect b="0" l="0" r="0" t="0"/>
          <a:stretch/>
        </p:blipFill>
        <p:spPr>
          <a:xfrm>
            <a:off x="17040961" y="8265420"/>
            <a:ext cx="876064" cy="166804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5"/>
          <p:cNvSpPr/>
          <p:nvPr/>
        </p:nvSpPr>
        <p:spPr>
          <a:xfrm flipH="1" rot="10800000">
            <a:off x="0" y="3370440"/>
            <a:ext cx="18280063" cy="6911799"/>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4" name="Google Shape;24;p5"/>
          <p:cNvSpPr/>
          <p:nvPr/>
        </p:nvSpPr>
        <p:spPr>
          <a:xfrm>
            <a:off x="0" y="3370440"/>
            <a:ext cx="18280063" cy="217099"/>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25" name="Google Shape;25;p5"/>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26" name="Google Shape;26;p5"/>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3998"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8"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199"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799"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799"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nd Subsection Title">
  <p:cSld name="Section and Subsection Title">
    <p:bg>
      <p:bgPr>
        <a:solidFill>
          <a:srgbClr val="F37021"/>
        </a:solidFill>
      </p:bgPr>
    </p:bg>
    <p:spTree>
      <p:nvGrpSpPr>
        <p:cNvPr id="144" name="Shape 144"/>
        <p:cNvGrpSpPr/>
        <p:nvPr/>
      </p:nvGrpSpPr>
      <p:grpSpPr>
        <a:xfrm>
          <a:off x="0" y="0"/>
          <a:ext cx="0" cy="0"/>
          <a:chOff x="0" y="0"/>
          <a:chExt cx="0" cy="0"/>
        </a:xfrm>
      </p:grpSpPr>
      <p:sp>
        <p:nvSpPr>
          <p:cNvPr id="145" name="Google Shape;145;p4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46" name="Google Shape;146;p4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thor Profile">
  <p:cSld name="Author Profile">
    <p:spTree>
      <p:nvGrpSpPr>
        <p:cNvPr id="147" name="Shape 147"/>
        <p:cNvGrpSpPr/>
        <p:nvPr/>
      </p:nvGrpSpPr>
      <p:grpSpPr>
        <a:xfrm>
          <a:off x="0" y="0"/>
          <a:ext cx="0" cy="0"/>
          <a:chOff x="0" y="0"/>
          <a:chExt cx="0" cy="0"/>
        </a:xfrm>
      </p:grpSpPr>
      <p:sp>
        <p:nvSpPr>
          <p:cNvPr id="148" name="Google Shape;148;p44"/>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49" name="Google Shape;149;p44"/>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0" name="Google Shape;150;p44"/>
          <p:cNvSpPr txBox="1"/>
          <p:nvPr>
            <p:ph type="title"/>
          </p:nvPr>
        </p:nvSpPr>
        <p:spPr>
          <a:xfrm>
            <a:off x="530769" y="6772113"/>
            <a:ext cx="8086800" cy="29631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rgbClr val="4285F4"/>
              </a:buClr>
              <a:buSzPts val="1400"/>
              <a:buFont typeface="Calibri"/>
              <a:buNone/>
              <a:defRPr b="0" i="0" sz="4800" u="none" cap="none" strike="noStrike">
                <a:solidFill>
                  <a:srgbClr val="4285F4"/>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51" name="Google Shape;151;p44"/>
          <p:cNvSpPr txBox="1"/>
          <p:nvPr>
            <p:ph idx="1"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pic>
        <p:nvPicPr>
          <p:cNvPr id="152" name="Google Shape;152;p44"/>
          <p:cNvPicPr preferRelativeResize="0"/>
          <p:nvPr/>
        </p:nvPicPr>
        <p:blipFill>
          <a:blip r:embed="rId2">
            <a:alphaModFix/>
          </a:blip>
          <a:stretch>
            <a:fillRect/>
          </a:stretch>
        </p:blipFill>
        <p:spPr>
          <a:xfrm>
            <a:off x="2061813" y="1163325"/>
            <a:ext cx="4762500" cy="47625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lone Introduction or Summary" type="secHead">
  <p:cSld name="SECTION_HEADER">
    <p:bg>
      <p:bgPr>
        <a:solidFill>
          <a:srgbClr val="F37021"/>
        </a:solidFill>
      </p:bgPr>
    </p:bg>
    <p:spTree>
      <p:nvGrpSpPr>
        <p:cNvPr id="153" name="Shape 153"/>
        <p:cNvGrpSpPr/>
        <p:nvPr/>
      </p:nvGrpSpPr>
      <p:grpSpPr>
        <a:xfrm>
          <a:off x="0" y="0"/>
          <a:ext cx="0" cy="0"/>
          <a:chOff x="0" y="0"/>
          <a:chExt cx="0" cy="0"/>
        </a:xfrm>
      </p:grpSpPr>
      <p:sp>
        <p:nvSpPr>
          <p:cNvPr id="154" name="Google Shape;154;p45"/>
          <p:cNvSpPr txBox="1"/>
          <p:nvPr>
            <p:ph type="title"/>
          </p:nvPr>
        </p:nvSpPr>
        <p:spPr>
          <a:xfrm>
            <a:off x="921501" y="4128788"/>
            <a:ext cx="16437000" cy="2024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8399"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8399">
                <a:solidFill>
                  <a:schemeClr val="lt1"/>
                </a:solidFill>
                <a:latin typeface="Roboto"/>
                <a:ea typeface="Roboto"/>
                <a:cs typeface="Roboto"/>
                <a:sym typeface="Roboto"/>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46"/>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7" name="Google Shape;157;p46"/>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58" name="Google Shape;158;p46"/>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59" name="Google Shape;159;p46"/>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8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47"/>
          <p:cNvSpPr/>
          <p:nvPr/>
        </p:nvSpPr>
        <p:spPr>
          <a:xfrm flipH="1" rot="10800000">
            <a:off x="1" y="3370541"/>
            <a:ext cx="18280200" cy="69117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2" name="Google Shape;162;p47"/>
          <p:cNvSpPr/>
          <p:nvPr/>
        </p:nvSpPr>
        <p:spPr>
          <a:xfrm>
            <a:off x="1" y="3370441"/>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3" name="Google Shape;163;p47"/>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64" name="Google Shape;164;p47"/>
          <p:cNvSpPr txBox="1"/>
          <p:nvPr>
            <p:ph idx="1" type="body"/>
          </p:nvPr>
        </p:nvSpPr>
        <p:spPr>
          <a:xfrm>
            <a:off x="943390"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
        <p:nvSpPr>
          <p:cNvPr id="165" name="Google Shape;165;p47"/>
          <p:cNvSpPr txBox="1"/>
          <p:nvPr>
            <p:ph idx="2" type="body"/>
          </p:nvPr>
        </p:nvSpPr>
        <p:spPr>
          <a:xfrm>
            <a:off x="9384425" y="3836377"/>
            <a:ext cx="79962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434343"/>
              </a:buClr>
              <a:buSzPts val="1400"/>
              <a:buFont typeface="Calibri"/>
              <a:buNone/>
              <a:defRPr b="0" i="0" sz="4000" u="none" cap="none" strike="noStrike">
                <a:solidFill>
                  <a:srgbClr val="434343"/>
                </a:solidFill>
                <a:latin typeface="Calibri"/>
                <a:ea typeface="Calibri"/>
                <a:cs typeface="Calibri"/>
                <a:sym typeface="Calibri"/>
              </a:defRPr>
            </a:lvl1pPr>
            <a:lvl2pPr indent="-228600" lvl="1" marL="914400" marR="0" rtl="0" algn="l">
              <a:lnSpc>
                <a:spcPct val="115000"/>
              </a:lnSpc>
              <a:spcBef>
                <a:spcPts val="1600"/>
              </a:spcBef>
              <a:spcAft>
                <a:spcPts val="0"/>
              </a:spcAft>
              <a:buClr>
                <a:srgbClr val="434343"/>
              </a:buClr>
              <a:buSzPts val="1400"/>
              <a:buFont typeface="Calibri"/>
              <a:buNone/>
              <a:defRPr b="0" i="0" sz="3599" u="none" cap="none" strike="noStrike">
                <a:solidFill>
                  <a:srgbClr val="434343"/>
                </a:solidFill>
                <a:latin typeface="Calibri"/>
                <a:ea typeface="Calibri"/>
                <a:cs typeface="Calibri"/>
                <a:sym typeface="Calibri"/>
              </a:defRPr>
            </a:lvl2pPr>
            <a:lvl3pPr indent="-228600" lvl="2" marL="1371600" marR="0" rtl="0" algn="l">
              <a:lnSpc>
                <a:spcPct val="115000"/>
              </a:lnSpc>
              <a:spcBef>
                <a:spcPts val="1600"/>
              </a:spcBef>
              <a:spcAft>
                <a:spcPts val="0"/>
              </a:spcAft>
              <a:buClr>
                <a:srgbClr val="434343"/>
              </a:buClr>
              <a:buSzPts val="1400"/>
              <a:buFont typeface="Calibri"/>
              <a:buNone/>
              <a:defRPr b="0" i="0" sz="3200" u="none" cap="none" strike="noStrike">
                <a:solidFill>
                  <a:srgbClr val="434343"/>
                </a:solidFill>
                <a:latin typeface="Calibri"/>
                <a:ea typeface="Calibri"/>
                <a:cs typeface="Calibri"/>
                <a:sym typeface="Calibri"/>
              </a:defRPr>
            </a:lvl3pPr>
            <a:lvl4pPr indent="-228600" lvl="3" marL="18288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4pPr>
            <a:lvl5pPr indent="-228600" lvl="4" marL="22860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5pPr>
            <a:lvl6pPr indent="-228600" lvl="5" marL="27432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6pPr>
            <a:lvl7pPr indent="-228600" lvl="6" marL="3200400" marR="0" rtl="0" algn="l">
              <a:lnSpc>
                <a:spcPct val="115000"/>
              </a:lnSpc>
              <a:spcBef>
                <a:spcPts val="1600"/>
              </a:spcBef>
              <a:spcAft>
                <a:spcPts val="0"/>
              </a:spcAft>
              <a:buClr>
                <a:srgbClr val="434343"/>
              </a:buClr>
              <a:buSzPts val="1400"/>
              <a:buFont typeface="Calibri"/>
              <a:buNone/>
              <a:defRPr b="0" i="0" sz="2800" u="none" cap="none" strike="noStrike">
                <a:solidFill>
                  <a:srgbClr val="434343"/>
                </a:solidFill>
                <a:latin typeface="Calibri"/>
                <a:ea typeface="Calibri"/>
                <a:cs typeface="Calibri"/>
                <a:sym typeface="Calibri"/>
              </a:defRPr>
            </a:lvl7pPr>
            <a:lvl8pPr indent="-228600" lvl="7" marL="3657600" marR="0" rtl="0" algn="l">
              <a:lnSpc>
                <a:spcPct val="115000"/>
              </a:lnSpc>
              <a:spcBef>
                <a:spcPts val="1600"/>
              </a:spcBef>
              <a:spcAft>
                <a:spcPts val="0"/>
              </a:spcAft>
              <a:buClr>
                <a:srgbClr val="434343"/>
              </a:buClr>
              <a:buSzPts val="1400"/>
              <a:buFont typeface="Calibri"/>
              <a:buNone/>
              <a:defRPr b="0" i="0" sz="2400" u="none" cap="none" strike="noStrike">
                <a:solidFill>
                  <a:srgbClr val="434343"/>
                </a:solidFill>
                <a:latin typeface="Calibri"/>
                <a:ea typeface="Calibri"/>
                <a:cs typeface="Calibri"/>
                <a:sym typeface="Calibri"/>
              </a:defRPr>
            </a:lvl8pPr>
            <a:lvl9pPr indent="-228600" lvl="8" marL="4114800" marR="0" rtl="0" algn="l">
              <a:lnSpc>
                <a:spcPct val="115000"/>
              </a:lnSpc>
              <a:spcBef>
                <a:spcPts val="1600"/>
              </a:spcBef>
              <a:spcAft>
                <a:spcPts val="1600"/>
              </a:spcAft>
              <a:buClr>
                <a:srgbClr val="434343"/>
              </a:buClr>
              <a:buSzPts val="1400"/>
              <a:buFont typeface="Calibri"/>
              <a:buNone/>
              <a:defRPr b="0" i="0" sz="2400" u="none" cap="none" strike="noStrike">
                <a:solidFill>
                  <a:srgbClr val="434343"/>
                </a:solidFill>
                <a:latin typeface="Calibri"/>
                <a:ea typeface="Calibri"/>
                <a:cs typeface="Calibri"/>
                <a:sym typeface="Calibri"/>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6" name="Shape 166"/>
        <p:cNvGrpSpPr/>
        <p:nvPr/>
      </p:nvGrpSpPr>
      <p:grpSpPr>
        <a:xfrm>
          <a:off x="0" y="0"/>
          <a:ext cx="0" cy="0"/>
          <a:chOff x="0" y="0"/>
          <a:chExt cx="0" cy="0"/>
        </a:xfrm>
      </p:grpSpPr>
      <p:sp>
        <p:nvSpPr>
          <p:cNvPr id="167" name="Google Shape;167;p48"/>
          <p:cNvSpPr/>
          <p:nvPr/>
        </p:nvSpPr>
        <p:spPr>
          <a:xfrm flipH="1" rot="10800000">
            <a:off x="1" y="1312238"/>
            <a:ext cx="18280200" cy="89700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8" name="Google Shape;168;p48"/>
          <p:cNvSpPr/>
          <p:nvPr/>
        </p:nvSpPr>
        <p:spPr>
          <a:xfrm>
            <a:off x="1" y="1312096"/>
            <a:ext cx="18280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69" name="Google Shape;169;p48"/>
          <p:cNvSpPr txBox="1"/>
          <p:nvPr>
            <p:ph type="title"/>
          </p:nvPr>
        </p:nvSpPr>
        <p:spPr>
          <a:xfrm>
            <a:off x="196414" y="32685"/>
            <a:ext cx="17645400" cy="12048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599">
                <a:solidFill>
                  <a:schemeClr val="lt1"/>
                </a:solidFill>
                <a:latin typeface="Roboto"/>
                <a:ea typeface="Roboto"/>
                <a:cs typeface="Roboto"/>
                <a:sym typeface="Roboto"/>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70" name="Shape 170"/>
        <p:cNvGrpSpPr/>
        <p:nvPr/>
      </p:nvGrpSpPr>
      <p:grpSpPr>
        <a:xfrm>
          <a:off x="0" y="0"/>
          <a:ext cx="0" cy="0"/>
          <a:chOff x="0" y="0"/>
          <a:chExt cx="0" cy="0"/>
        </a:xfrm>
      </p:grpSpPr>
      <p:sp>
        <p:nvSpPr>
          <p:cNvPr id="171" name="Google Shape;171;p49"/>
          <p:cNvSpPr txBox="1"/>
          <p:nvPr>
            <p:ph type="title"/>
          </p:nvPr>
        </p:nvSpPr>
        <p:spPr>
          <a:xfrm>
            <a:off x="980075" y="976051"/>
            <a:ext cx="16061100" cy="8177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20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2000">
                <a:solidFill>
                  <a:schemeClr val="lt1"/>
                </a:solidFill>
                <a:latin typeface="Roboto"/>
                <a:ea typeface="Roboto"/>
                <a:cs typeface="Roboto"/>
                <a:sym typeface="Roboto"/>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72" name="Shape 172"/>
        <p:cNvGrpSpPr/>
        <p:nvPr/>
      </p:nvGrpSpPr>
      <p:grpSpPr>
        <a:xfrm>
          <a:off x="0" y="0"/>
          <a:ext cx="0" cy="0"/>
          <a:chOff x="0" y="0"/>
          <a:chExt cx="0" cy="0"/>
        </a:xfrm>
      </p:grpSpPr>
      <p:sp>
        <p:nvSpPr>
          <p:cNvPr id="173" name="Google Shape;173;p50"/>
          <p:cNvSpPr txBox="1"/>
          <p:nvPr>
            <p:ph type="title"/>
          </p:nvPr>
        </p:nvSpPr>
        <p:spPr>
          <a:xfrm>
            <a:off x="921501" y="2495444"/>
            <a:ext cx="16437000" cy="39252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9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99">
                <a:solidFill>
                  <a:schemeClr val="dk2"/>
                </a:solidFill>
                <a:latin typeface="Roboto"/>
                <a:ea typeface="Roboto"/>
                <a:cs typeface="Roboto"/>
                <a:sym typeface="Roboto"/>
              </a:defRPr>
            </a:lvl9pPr>
          </a:lstStyle>
          <a:p/>
        </p:txBody>
      </p:sp>
      <p:sp>
        <p:nvSpPr>
          <p:cNvPr id="174" name="Google Shape;174;p50"/>
          <p:cNvSpPr txBox="1"/>
          <p:nvPr>
            <p:ph idx="1" type="body"/>
          </p:nvPr>
        </p:nvSpPr>
        <p:spPr>
          <a:xfrm>
            <a:off x="3189416" y="6544819"/>
            <a:ext cx="11901300" cy="260040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800"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800"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75" name="Shape 175"/>
        <p:cNvGrpSpPr/>
        <p:nvPr/>
      </p:nvGrpSpPr>
      <p:grpSpPr>
        <a:xfrm>
          <a:off x="0" y="0"/>
          <a:ext cx="0" cy="0"/>
          <a:chOff x="0" y="0"/>
          <a:chExt cx="0" cy="0"/>
        </a:xfrm>
      </p:grpSpPr>
      <p:sp>
        <p:nvSpPr>
          <p:cNvPr id="176" name="Google Shape;176;p51"/>
          <p:cNvSpPr txBox="1"/>
          <p:nvPr/>
        </p:nvSpPr>
        <p:spPr>
          <a:xfrm flipH="1" rot="10800000">
            <a:off x="6550357" y="88"/>
            <a:ext cx="117297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7" name="Google Shape;177;p51"/>
          <p:cNvSpPr/>
          <p:nvPr/>
        </p:nvSpPr>
        <p:spPr>
          <a:xfrm rot="-5400000">
            <a:off x="1517856" y="5032538"/>
            <a:ext cx="102822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78" name="Google Shape;178;p51"/>
          <p:cNvSpPr txBox="1"/>
          <p:nvPr>
            <p:ph type="title"/>
          </p:nvPr>
        </p:nvSpPr>
        <p:spPr>
          <a:xfrm>
            <a:off x="451959" y="715270"/>
            <a:ext cx="5613600" cy="19059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8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800">
                <a:solidFill>
                  <a:schemeClr val="lt1"/>
                </a:solidFill>
                <a:latin typeface="Roboto"/>
                <a:ea typeface="Roboto"/>
                <a:cs typeface="Roboto"/>
                <a:sym typeface="Roboto"/>
              </a:defRPr>
            </a:lvl9pPr>
          </a:lstStyle>
          <a:p/>
        </p:txBody>
      </p:sp>
      <p:sp>
        <p:nvSpPr>
          <p:cNvPr id="179" name="Google Shape;179;p51"/>
          <p:cNvSpPr txBox="1"/>
          <p:nvPr>
            <p:ph idx="1" type="body"/>
          </p:nvPr>
        </p:nvSpPr>
        <p:spPr>
          <a:xfrm>
            <a:off x="451955" y="2930246"/>
            <a:ext cx="5613600" cy="6324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4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180" name="Shape 180"/>
        <p:cNvGrpSpPr/>
        <p:nvPr/>
      </p:nvGrpSpPr>
      <p:grpSpPr>
        <a:xfrm>
          <a:off x="0" y="0"/>
          <a:ext cx="0" cy="0"/>
          <a:chOff x="0" y="0"/>
          <a:chExt cx="0" cy="0"/>
        </a:xfrm>
      </p:grpSpPr>
      <p:sp>
        <p:nvSpPr>
          <p:cNvPr id="181" name="Google Shape;181;p52"/>
          <p:cNvSpPr/>
          <p:nvPr/>
        </p:nvSpPr>
        <p:spPr>
          <a:xfrm flipH="1">
            <a:off x="-67" y="0"/>
            <a:ext cx="9140100" cy="102822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2" name="Google Shape;182;p52"/>
          <p:cNvSpPr/>
          <p:nvPr/>
        </p:nvSpPr>
        <p:spPr>
          <a:xfrm rot="5400000">
            <a:off x="3891284" y="5033100"/>
            <a:ext cx="10281000" cy="21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83" name="Google Shape;183;p52"/>
          <p:cNvSpPr txBox="1"/>
          <p:nvPr>
            <p:ph type="title"/>
          </p:nvPr>
        </p:nvSpPr>
        <p:spPr>
          <a:xfrm>
            <a:off x="530769" y="2465208"/>
            <a:ext cx="8086800" cy="2963100"/>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9"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9">
                <a:solidFill>
                  <a:schemeClr val="dk2"/>
                </a:solidFill>
                <a:latin typeface="Roboto"/>
                <a:ea typeface="Roboto"/>
                <a:cs typeface="Roboto"/>
                <a:sym typeface="Roboto"/>
              </a:defRPr>
            </a:lvl9pPr>
          </a:lstStyle>
          <a:p/>
        </p:txBody>
      </p:sp>
      <p:sp>
        <p:nvSpPr>
          <p:cNvPr id="184" name="Google Shape;184;p52"/>
          <p:cNvSpPr txBox="1"/>
          <p:nvPr>
            <p:ph idx="1" type="subTitle"/>
          </p:nvPr>
        </p:nvSpPr>
        <p:spPr>
          <a:xfrm>
            <a:off x="530769" y="5556362"/>
            <a:ext cx="8086800" cy="24690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200" u="none" cap="none" strike="noStrike">
                <a:solidFill>
                  <a:schemeClr val="lt2"/>
                </a:solidFill>
                <a:latin typeface="Calibri"/>
                <a:ea typeface="Calibri"/>
                <a:cs typeface="Calibri"/>
                <a:sym typeface="Calibri"/>
              </a:defRPr>
            </a:lvl9pPr>
          </a:lstStyle>
          <a:p/>
        </p:txBody>
      </p:sp>
      <p:sp>
        <p:nvSpPr>
          <p:cNvPr id="185" name="Google Shape;185;p52"/>
          <p:cNvSpPr txBox="1"/>
          <p:nvPr>
            <p:ph idx="2" type="body"/>
          </p:nvPr>
        </p:nvSpPr>
        <p:spPr>
          <a:xfrm>
            <a:off x="9874714" y="1447733"/>
            <a:ext cx="7670700" cy="73869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800"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8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7" name="Shape 27"/>
        <p:cNvGrpSpPr/>
        <p:nvPr/>
      </p:nvGrpSpPr>
      <p:grpSpPr>
        <a:xfrm>
          <a:off x="0" y="0"/>
          <a:ext cx="0" cy="0"/>
          <a:chOff x="0" y="0"/>
          <a:chExt cx="0" cy="0"/>
        </a:xfrm>
      </p:grpSpPr>
      <p:sp>
        <p:nvSpPr>
          <p:cNvPr id="28" name="Google Shape;28;p6"/>
          <p:cNvSpPr txBox="1"/>
          <p:nvPr>
            <p:ph type="title"/>
          </p:nvPr>
        </p:nvSpPr>
        <p:spPr>
          <a:xfrm>
            <a:off x="980075" y="976049"/>
            <a:ext cx="16061026" cy="8177813"/>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11995"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11995">
                <a:solidFill>
                  <a:schemeClr val="lt1"/>
                </a:solidFill>
                <a:latin typeface="Roboto"/>
                <a:ea typeface="Roboto"/>
                <a:cs typeface="Roboto"/>
                <a:sym typeface="Roboto"/>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186" name="Shape 186"/>
        <p:cNvGrpSpPr/>
        <p:nvPr/>
      </p:nvGrpSpPr>
      <p:grpSpPr>
        <a:xfrm>
          <a:off x="0" y="0"/>
          <a:ext cx="0" cy="0"/>
          <a:chOff x="0" y="0"/>
          <a:chExt cx="0" cy="0"/>
        </a:xfrm>
      </p:grpSpPr>
      <p:sp>
        <p:nvSpPr>
          <p:cNvPr id="187" name="Google Shape;187;p53"/>
          <p:cNvSpPr txBox="1"/>
          <p:nvPr>
            <p:ph type="ctrTitle"/>
          </p:nvPr>
        </p:nvSpPr>
        <p:spPr>
          <a:xfrm>
            <a:off x="780711" y="3636865"/>
            <a:ext cx="16437000" cy="18663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6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600">
                <a:solidFill>
                  <a:schemeClr val="lt1"/>
                </a:solidFill>
                <a:latin typeface="Roboto"/>
                <a:ea typeface="Roboto"/>
                <a:cs typeface="Roboto"/>
                <a:sym typeface="Roboto"/>
              </a:defRPr>
            </a:lvl9pPr>
          </a:lstStyle>
          <a:p/>
        </p:txBody>
      </p:sp>
      <p:sp>
        <p:nvSpPr>
          <p:cNvPr id="188" name="Google Shape;188;p53"/>
          <p:cNvSpPr txBox="1"/>
          <p:nvPr>
            <p:ph idx="1" type="subTitle"/>
          </p:nvPr>
        </p:nvSpPr>
        <p:spPr>
          <a:xfrm>
            <a:off x="780711" y="5575681"/>
            <a:ext cx="16437000" cy="8655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400"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89" name="Shape 189"/>
        <p:cNvGrpSpPr/>
        <p:nvPr/>
      </p:nvGrpSpPr>
      <p:grpSpPr>
        <a:xfrm>
          <a:off x="0" y="0"/>
          <a:ext cx="0" cy="0"/>
          <a:chOff x="0" y="0"/>
          <a:chExt cx="0" cy="0"/>
        </a:xfrm>
      </p:grpSpPr>
      <p:sp>
        <p:nvSpPr>
          <p:cNvPr id="190" name="Google Shape;190;p54"/>
          <p:cNvSpPr txBox="1"/>
          <p:nvPr/>
        </p:nvSpPr>
        <p:spPr>
          <a:xfrm flipH="1" rot="10800000">
            <a:off x="1" y="-148"/>
            <a:ext cx="18280200" cy="9387600"/>
          </a:xfrm>
          <a:prstGeom prst="rect">
            <a:avLst/>
          </a:prstGeom>
          <a:solidFill>
            <a:schemeClr val="accent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1" name="Google Shape;191;p54"/>
          <p:cNvSpPr/>
          <p:nvPr/>
        </p:nvSpPr>
        <p:spPr>
          <a:xfrm flipH="1" rot="10800000">
            <a:off x="1" y="9241104"/>
            <a:ext cx="18280200" cy="148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192" name="Google Shape;192;p54"/>
          <p:cNvSpPr txBox="1"/>
          <p:nvPr>
            <p:ph idx="1" type="body"/>
          </p:nvPr>
        </p:nvSpPr>
        <p:spPr>
          <a:xfrm>
            <a:off x="114251" y="9389302"/>
            <a:ext cx="16756800" cy="893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3" name="Shape 193"/>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Assembly)">
  <p:cSld name="Blank (Assembly)">
    <p:bg>
      <p:bgPr>
        <a:solidFill>
          <a:srgbClr val="3E5DAA"/>
        </a:solidFill>
      </p:bgPr>
    </p:bg>
    <p:spTree>
      <p:nvGrpSpPr>
        <p:cNvPr id="194" name="Shape 194"/>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lassic)">
  <p:cSld name="Blank (Classic)">
    <p:bg>
      <p:bgPr>
        <a:solidFill>
          <a:srgbClr val="F37021"/>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Ruby)">
  <p:cSld name="Blank (Ruby)">
    <p:bg>
      <p:bgPr>
        <a:solidFill>
          <a:srgbClr val="EE2D4A"/>
        </a:solidFill>
      </p:bgPr>
    </p:bg>
    <p:spTree>
      <p:nvGrpSpPr>
        <p:cNvPr id="196" name="Shape 196"/>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Field)">
  <p:cSld name="Blank (Field)">
    <p:bg>
      <p:bgPr>
        <a:solidFill>
          <a:srgbClr val="00A349"/>
        </a:solidFill>
      </p:bgPr>
    </p:bg>
    <p:spTree>
      <p:nvGrpSpPr>
        <p:cNvPr id="197" name="Shape 197"/>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Evolve)">
  <p:cSld name="Blank (Evolve)">
    <p:bg>
      <p:bgPr>
        <a:solidFill>
          <a:srgbClr val="29BEC6"/>
        </a:solidFill>
      </p:bgPr>
    </p:bg>
    <p:spTree>
      <p:nvGrpSpPr>
        <p:cNvPr id="198" name="Shape 198"/>
        <p:cNvGrpSpPr/>
        <p:nvPr/>
      </p:nvGrpSpPr>
      <p:grpSpPr>
        <a:xfrm>
          <a:off x="0" y="0"/>
          <a:ext cx="0" cy="0"/>
          <a:chOff x="0" y="0"/>
          <a:chExt cx="0" cy="0"/>
        </a:xfrm>
      </p:grpSpPr>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Hack)">
  <p:cSld name="Blank (Hack)">
    <p:bg>
      <p:bgPr>
        <a:solidFill>
          <a:srgbClr val="4C3896"/>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print)">
  <p:cSld name="Blank (Sprint)">
    <p:bg>
      <p:bgPr>
        <a:solidFill>
          <a:srgbClr val="BE1A8C"/>
        </a:solidFill>
      </p:bgPr>
    </p:bg>
    <p:spTree>
      <p:nvGrpSpPr>
        <p:cNvPr id="200" name="Shape 20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9" name="Shape 29"/>
        <p:cNvGrpSpPr/>
        <p:nvPr/>
      </p:nvGrpSpPr>
      <p:grpSpPr>
        <a:xfrm>
          <a:off x="0" y="0"/>
          <a:ext cx="0" cy="0"/>
          <a:chOff x="0" y="0"/>
          <a:chExt cx="0" cy="0"/>
        </a:xfrm>
      </p:grpSpPr>
      <p:sp>
        <p:nvSpPr>
          <p:cNvPr id="30" name="Google Shape;30;p7"/>
          <p:cNvSpPr txBox="1"/>
          <p:nvPr>
            <p:ph type="title"/>
          </p:nvPr>
        </p:nvSpPr>
        <p:spPr>
          <a:xfrm>
            <a:off x="921500" y="2495444"/>
            <a:ext cx="16437063" cy="3925182"/>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F3F3F3"/>
              </a:buClr>
              <a:buSzPts val="1400"/>
              <a:buFont typeface="Calibri"/>
              <a:buNone/>
              <a:defRPr b="0" i="0" sz="23989" u="none" cap="none" strike="noStrike">
                <a:solidFill>
                  <a:srgbClr val="F3F3F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23989">
                <a:solidFill>
                  <a:schemeClr val="dk2"/>
                </a:solidFill>
                <a:latin typeface="Roboto"/>
                <a:ea typeface="Roboto"/>
                <a:cs typeface="Roboto"/>
                <a:sym typeface="Roboto"/>
              </a:defRPr>
            </a:lvl9pPr>
          </a:lstStyle>
          <a:p/>
        </p:txBody>
      </p:sp>
      <p:sp>
        <p:nvSpPr>
          <p:cNvPr id="31" name="Google Shape;31;p7"/>
          <p:cNvSpPr txBox="1"/>
          <p:nvPr>
            <p:ph idx="1" type="body"/>
          </p:nvPr>
        </p:nvSpPr>
        <p:spPr>
          <a:xfrm>
            <a:off x="3189415" y="6544819"/>
            <a:ext cx="11901233" cy="2600396"/>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15000"/>
              </a:lnSpc>
              <a:spcBef>
                <a:spcPts val="0"/>
              </a:spcBef>
              <a:spcAft>
                <a:spcPts val="0"/>
              </a:spcAft>
              <a:buClr>
                <a:srgbClr val="F3F3F3"/>
              </a:buClr>
              <a:buSzPts val="1400"/>
              <a:buFont typeface="Calibri"/>
              <a:buNone/>
              <a:defRPr b="0" i="0" sz="1800" u="none" cap="none" strike="noStrike">
                <a:solidFill>
                  <a:srgbClr val="F3F3F3"/>
                </a:solidFill>
                <a:latin typeface="Calibri"/>
                <a:ea typeface="Calibri"/>
                <a:cs typeface="Calibri"/>
                <a:sym typeface="Calibri"/>
              </a:defRPr>
            </a:lvl1pPr>
            <a:lvl2pPr indent="-228600" lvl="1" marL="914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2pPr>
            <a:lvl3pPr indent="-228600" lvl="2" marL="1371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3pPr>
            <a:lvl4pPr indent="-228600" lvl="3" marL="18288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4pPr>
            <a:lvl5pPr indent="-228600" lvl="4" marL="22860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5pPr>
            <a:lvl6pPr indent="-228600" lvl="5" marL="27432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6pPr>
            <a:lvl7pPr indent="-228600" lvl="6" marL="32004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7pPr>
            <a:lvl8pPr indent="-228600" lvl="7" marL="3657600" marR="0" rtl="0" algn="ctr">
              <a:lnSpc>
                <a:spcPct val="115000"/>
              </a:lnSpc>
              <a:spcBef>
                <a:spcPts val="1600"/>
              </a:spcBef>
              <a:spcAft>
                <a:spcPts val="0"/>
              </a:spcAft>
              <a:buClr>
                <a:srgbClr val="F3F3F3"/>
              </a:buClr>
              <a:buSzPts val="1400"/>
              <a:buFont typeface="Calibri"/>
              <a:buNone/>
              <a:defRPr b="0" i="0" sz="2799" u="none" cap="none" strike="noStrike">
                <a:solidFill>
                  <a:srgbClr val="F3F3F3"/>
                </a:solidFill>
                <a:latin typeface="Calibri"/>
                <a:ea typeface="Calibri"/>
                <a:cs typeface="Calibri"/>
                <a:sym typeface="Calibri"/>
              </a:defRPr>
            </a:lvl8pPr>
            <a:lvl9pPr indent="-228600" lvl="8" marL="4114800" marR="0" rtl="0" algn="ctr">
              <a:lnSpc>
                <a:spcPct val="115000"/>
              </a:lnSpc>
              <a:spcBef>
                <a:spcPts val="1600"/>
              </a:spcBef>
              <a:spcAft>
                <a:spcPts val="1600"/>
              </a:spcAft>
              <a:buClr>
                <a:srgbClr val="F3F3F3"/>
              </a:buClr>
              <a:buSzPts val="1400"/>
              <a:buFont typeface="Calibri"/>
              <a:buNone/>
              <a:defRPr b="0" i="0" sz="2799" u="none" cap="none" strike="noStrike">
                <a:solidFill>
                  <a:srgbClr val="F3F3F3"/>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2" name="Shape 32"/>
        <p:cNvGrpSpPr/>
        <p:nvPr/>
      </p:nvGrpSpPr>
      <p:grpSpPr>
        <a:xfrm>
          <a:off x="0" y="0"/>
          <a:ext cx="0" cy="0"/>
          <a:chOff x="0" y="0"/>
          <a:chExt cx="0" cy="0"/>
        </a:xfrm>
      </p:grpSpPr>
      <p:sp>
        <p:nvSpPr>
          <p:cNvPr id="33" name="Google Shape;33;p8"/>
          <p:cNvSpPr txBox="1"/>
          <p:nvPr/>
        </p:nvSpPr>
        <p:spPr>
          <a:xfrm flipH="1" rot="10800000">
            <a:off x="6550356" y="50"/>
            <a:ext cx="11729707"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4" name="Google Shape;34;p8"/>
          <p:cNvSpPr/>
          <p:nvPr/>
        </p:nvSpPr>
        <p:spPr>
          <a:xfrm rot="-5400000">
            <a:off x="1517790" y="5032566"/>
            <a:ext cx="10282238"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5" name="Google Shape;35;p8"/>
          <p:cNvSpPr txBox="1"/>
          <p:nvPr>
            <p:ph type="title"/>
          </p:nvPr>
        </p:nvSpPr>
        <p:spPr>
          <a:xfrm>
            <a:off x="451958" y="715270"/>
            <a:ext cx="5613563" cy="1905917"/>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798"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4798">
                <a:solidFill>
                  <a:schemeClr val="lt1"/>
                </a:solidFill>
                <a:latin typeface="Roboto"/>
                <a:ea typeface="Roboto"/>
                <a:cs typeface="Roboto"/>
                <a:sym typeface="Roboto"/>
              </a:defRPr>
            </a:lvl9pPr>
          </a:lstStyle>
          <a:p/>
        </p:txBody>
      </p:sp>
      <p:sp>
        <p:nvSpPr>
          <p:cNvPr id="36" name="Google Shape;36;p8"/>
          <p:cNvSpPr txBox="1"/>
          <p:nvPr>
            <p:ph idx="1" type="body"/>
          </p:nvPr>
        </p:nvSpPr>
        <p:spPr>
          <a:xfrm>
            <a:off x="451954" y="2930244"/>
            <a:ext cx="5613563" cy="632407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1800"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3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3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lit Summary">
  <p:cSld name="Split Summary">
    <p:spTree>
      <p:nvGrpSpPr>
        <p:cNvPr id="37" name="Shape 37"/>
        <p:cNvGrpSpPr/>
        <p:nvPr/>
      </p:nvGrpSpPr>
      <p:grpSpPr>
        <a:xfrm>
          <a:off x="0" y="0"/>
          <a:ext cx="0" cy="0"/>
          <a:chOff x="0" y="0"/>
          <a:chExt cx="0" cy="0"/>
        </a:xfrm>
      </p:grpSpPr>
      <p:sp>
        <p:nvSpPr>
          <p:cNvPr id="38" name="Google Shape;38;p9"/>
          <p:cNvSpPr/>
          <p:nvPr/>
        </p:nvSpPr>
        <p:spPr>
          <a:xfrm flipH="1">
            <a:off x="0" y="0"/>
            <a:ext cx="9140032" cy="10282238"/>
          </a:xfrm>
          <a:prstGeom prst="rect">
            <a:avLst/>
          </a:prstGeom>
          <a:solidFill>
            <a:schemeClr val="accent4"/>
          </a:soli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39" name="Google Shape;39;p9"/>
          <p:cNvSpPr/>
          <p:nvPr/>
        </p:nvSpPr>
        <p:spPr>
          <a:xfrm rot="5400000">
            <a:off x="3891310" y="5033166"/>
            <a:ext cx="10281039" cy="217106"/>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182750" lIns="182750" spcFirstLastPara="1" rIns="182750" wrap="square" tIns="182750">
            <a:noAutofit/>
          </a:bodyPr>
          <a:lstStyle/>
          <a:p>
            <a:pPr indent="0" lvl="0" marL="0" marR="0" rtl="0" algn="l">
              <a:lnSpc>
                <a:spcPct val="100000"/>
              </a:lnSpc>
              <a:spcBef>
                <a:spcPts val="0"/>
              </a:spcBef>
              <a:spcAft>
                <a:spcPts val="0"/>
              </a:spcAft>
              <a:buClr>
                <a:srgbClr val="000000"/>
              </a:buClr>
              <a:buFont typeface="Arial"/>
              <a:buNone/>
            </a:pPr>
            <a:r>
              <a:t/>
            </a:r>
            <a:endParaRPr b="0" i="0" sz="5595" u="none" cap="none" strike="noStrike">
              <a:solidFill>
                <a:srgbClr val="000000"/>
              </a:solidFill>
              <a:latin typeface="Arial"/>
              <a:ea typeface="Arial"/>
              <a:cs typeface="Arial"/>
              <a:sym typeface="Arial"/>
            </a:endParaRPr>
          </a:p>
        </p:txBody>
      </p:sp>
      <p:sp>
        <p:nvSpPr>
          <p:cNvPr id="40" name="Google Shape;40;p9"/>
          <p:cNvSpPr txBox="1"/>
          <p:nvPr>
            <p:ph type="title"/>
          </p:nvPr>
        </p:nvSpPr>
        <p:spPr>
          <a:xfrm>
            <a:off x="530769" y="2465208"/>
            <a:ext cx="8086889" cy="2963228"/>
          </a:xfrm>
          <a:prstGeom prst="rect">
            <a:avLst/>
          </a:prstGeom>
          <a:noFill/>
          <a:ln>
            <a:noFill/>
          </a:ln>
        </p:spPr>
        <p:txBody>
          <a:bodyPr anchorCtr="0" anchor="b" bIns="91425" lIns="91425" spcFirstLastPara="1" rIns="91425" wrap="square" tIns="91425">
            <a:noAutofit/>
          </a:bodyPr>
          <a:lstStyle>
            <a:lvl1pPr indent="0" lvl="0" marL="0" marR="0" rtl="0" algn="ctr">
              <a:lnSpc>
                <a:spcPct val="100000"/>
              </a:lnSpc>
              <a:spcBef>
                <a:spcPts val="0"/>
              </a:spcBef>
              <a:spcAft>
                <a:spcPts val="0"/>
              </a:spcAft>
              <a:buClr>
                <a:srgbClr val="434343"/>
              </a:buClr>
              <a:buSzPts val="1400"/>
              <a:buFont typeface="Calibri"/>
              <a:buNone/>
              <a:defRPr b="0" i="0" sz="8396" u="none" cap="none" strike="noStrike">
                <a:solidFill>
                  <a:srgbClr val="434343"/>
                </a:solidFill>
                <a:latin typeface="Calibri"/>
                <a:ea typeface="Calibri"/>
                <a:cs typeface="Calibri"/>
                <a:sym typeface="Calibri"/>
              </a:defRPr>
            </a:lvl1pPr>
            <a:lvl2pPr indent="0" lvl="1"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2pPr>
            <a:lvl3pPr indent="0" lvl="2"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3pPr>
            <a:lvl4pPr indent="0" lvl="3"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4pPr>
            <a:lvl5pPr indent="0" lvl="4"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5pPr>
            <a:lvl6pPr indent="0" lvl="5"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6pPr>
            <a:lvl7pPr indent="0" lvl="6"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7pPr>
            <a:lvl8pPr indent="0" lvl="7"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8pPr>
            <a:lvl9pPr indent="0" lvl="8" rtl="0" algn="ctr">
              <a:spcBef>
                <a:spcPts val="0"/>
              </a:spcBef>
              <a:spcAft>
                <a:spcPts val="0"/>
              </a:spcAft>
              <a:buClr>
                <a:schemeClr val="dk2"/>
              </a:buClr>
              <a:buSzPts val="1400"/>
              <a:buFont typeface="Roboto"/>
              <a:buNone/>
              <a:defRPr sz="8396">
                <a:solidFill>
                  <a:schemeClr val="dk2"/>
                </a:solidFill>
                <a:latin typeface="Roboto"/>
                <a:ea typeface="Roboto"/>
                <a:cs typeface="Roboto"/>
                <a:sym typeface="Roboto"/>
              </a:defRPr>
            </a:lvl9pPr>
          </a:lstStyle>
          <a:p/>
        </p:txBody>
      </p:sp>
      <p:sp>
        <p:nvSpPr>
          <p:cNvPr id="41" name="Google Shape;41;p9"/>
          <p:cNvSpPr txBox="1"/>
          <p:nvPr>
            <p:ph idx="1" type="subTitle"/>
          </p:nvPr>
        </p:nvSpPr>
        <p:spPr>
          <a:xfrm>
            <a:off x="530769" y="5556360"/>
            <a:ext cx="8086889" cy="2469055"/>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1pPr>
            <a:lvl2pPr indent="0" lvl="1"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2pPr>
            <a:lvl3pPr indent="0" lvl="2"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3pPr>
            <a:lvl4pPr indent="0" lvl="3"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4pPr>
            <a:lvl5pPr indent="0" lvl="4"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5pPr>
            <a:lvl6pPr indent="0" lvl="5"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6pPr>
            <a:lvl7pPr indent="0" lvl="6"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7pPr>
            <a:lvl8pPr indent="0" lvl="7"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8pPr>
            <a:lvl9pPr indent="0" lvl="8" marL="0" marR="0" rtl="0" algn="ctr">
              <a:lnSpc>
                <a:spcPct val="100000"/>
              </a:lnSpc>
              <a:spcBef>
                <a:spcPts val="0"/>
              </a:spcBef>
              <a:spcAft>
                <a:spcPts val="0"/>
              </a:spcAft>
              <a:buClr>
                <a:schemeClr val="lt2"/>
              </a:buClr>
              <a:buSzPts val="1400"/>
              <a:buFont typeface="Calibri"/>
              <a:buNone/>
              <a:defRPr b="0" i="0" sz="4198" u="none" cap="none" strike="noStrike">
                <a:solidFill>
                  <a:schemeClr val="lt2"/>
                </a:solidFill>
                <a:latin typeface="Calibri"/>
                <a:ea typeface="Calibri"/>
                <a:cs typeface="Calibri"/>
                <a:sym typeface="Calibri"/>
              </a:defRPr>
            </a:lvl9pPr>
          </a:lstStyle>
          <a:p/>
        </p:txBody>
      </p:sp>
      <p:sp>
        <p:nvSpPr>
          <p:cNvPr id="42" name="Google Shape;42;p9"/>
          <p:cNvSpPr txBox="1"/>
          <p:nvPr>
            <p:ph idx="2" type="body"/>
          </p:nvPr>
        </p:nvSpPr>
        <p:spPr>
          <a:xfrm>
            <a:off x="9874713" y="1447731"/>
            <a:ext cx="7670669" cy="7386779"/>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15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1"/>
              </a:buClr>
              <a:buSzPts val="1400"/>
              <a:buFont typeface="Calibri"/>
              <a:buNone/>
              <a:defRPr b="0" i="0" sz="3199" u="none" cap="none" strike="noStrike">
                <a:solidFill>
                  <a:schemeClr val="lt1"/>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1"/>
              </a:buClr>
              <a:buSzPts val="1400"/>
              <a:buFont typeface="Calibri"/>
              <a:buNone/>
              <a:defRPr b="0" i="0" sz="2799" u="none" cap="none" strike="noStrike">
                <a:solidFill>
                  <a:schemeClr val="lt1"/>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1"/>
              </a:buClr>
              <a:buSzPts val="1400"/>
              <a:buFont typeface="Calibri"/>
              <a:buNone/>
              <a:defRPr b="0" i="0" sz="2799"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urse Title and Author Name" type="title">
  <p:cSld name="TITLE">
    <p:bg>
      <p:bgPr>
        <a:solidFill>
          <a:srgbClr val="F37021"/>
        </a:solidFill>
      </p:bgPr>
    </p:bg>
    <p:spTree>
      <p:nvGrpSpPr>
        <p:cNvPr id="43" name="Shape 43"/>
        <p:cNvGrpSpPr/>
        <p:nvPr/>
      </p:nvGrpSpPr>
      <p:grpSpPr>
        <a:xfrm>
          <a:off x="0" y="0"/>
          <a:ext cx="0" cy="0"/>
          <a:chOff x="0" y="0"/>
          <a:chExt cx="0" cy="0"/>
        </a:xfrm>
      </p:grpSpPr>
      <p:sp>
        <p:nvSpPr>
          <p:cNvPr id="44" name="Google Shape;44;p10"/>
          <p:cNvSpPr txBox="1"/>
          <p:nvPr>
            <p:ph type="ctrTitle"/>
          </p:nvPr>
        </p:nvSpPr>
        <p:spPr>
          <a:xfrm>
            <a:off x="780711" y="3636865"/>
            <a:ext cx="16437063" cy="1866336"/>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9596"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9596">
                <a:solidFill>
                  <a:schemeClr val="lt1"/>
                </a:solidFill>
                <a:latin typeface="Roboto"/>
                <a:ea typeface="Roboto"/>
                <a:cs typeface="Roboto"/>
                <a:sym typeface="Roboto"/>
              </a:defRPr>
            </a:lvl9pPr>
          </a:lstStyle>
          <a:p/>
        </p:txBody>
      </p:sp>
      <p:sp>
        <p:nvSpPr>
          <p:cNvPr id="45" name="Google Shape;45;p10"/>
          <p:cNvSpPr txBox="1"/>
          <p:nvPr>
            <p:ph idx="1" type="subTitle"/>
          </p:nvPr>
        </p:nvSpPr>
        <p:spPr>
          <a:xfrm>
            <a:off x="780711" y="5575679"/>
            <a:ext cx="16437063" cy="865399"/>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1pPr>
            <a:lvl2pPr indent="0" lvl="1"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2pPr>
            <a:lvl3pPr indent="0" lvl="2"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3pPr>
            <a:lvl4pPr indent="0" lvl="3"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4pPr>
            <a:lvl5pPr indent="0" lvl="4"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5pPr>
            <a:lvl6pPr indent="0" lvl="5"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6pPr>
            <a:lvl7pPr indent="0" lvl="6"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7pPr>
            <a:lvl8pPr indent="0" lvl="7"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8pPr>
            <a:lvl9pPr indent="0" lvl="8" marL="0" marR="0" rtl="0" algn="l">
              <a:lnSpc>
                <a:spcPct val="100000"/>
              </a:lnSpc>
              <a:spcBef>
                <a:spcPts val="0"/>
              </a:spcBef>
              <a:spcAft>
                <a:spcPts val="0"/>
              </a:spcAft>
              <a:buClr>
                <a:schemeClr val="lt1"/>
              </a:buClr>
              <a:buSzPts val="1400"/>
              <a:buFont typeface="Calibri"/>
              <a:buNone/>
              <a:defRPr b="0" i="0" sz="4398" u="none" cap="none" strike="noStrike">
                <a:solidFill>
                  <a:schemeClr val="lt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8.xml"/><Relationship Id="rId11" Type="http://schemas.openxmlformats.org/officeDocument/2006/relationships/slideLayout" Target="../slideLayouts/slideLayout29.xml"/><Relationship Id="rId22" Type="http://schemas.openxmlformats.org/officeDocument/2006/relationships/theme" Target="../theme/theme4.xml"/><Relationship Id="rId10" Type="http://schemas.openxmlformats.org/officeDocument/2006/relationships/slideLayout" Target="../slideLayouts/slideLayout28.xml"/><Relationship Id="rId21" Type="http://schemas.openxmlformats.org/officeDocument/2006/relationships/slideLayout" Target="../slideLayouts/slideLayout39.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slideLayout" Target="../slideLayouts/slideLayout23.xml"/><Relationship Id="rId19" Type="http://schemas.openxmlformats.org/officeDocument/2006/relationships/slideLayout" Target="../slideLayouts/slideLayout37.xml"/><Relationship Id="rId6" Type="http://schemas.openxmlformats.org/officeDocument/2006/relationships/slideLayout" Target="../slideLayouts/slideLayout24.xml"/><Relationship Id="rId18" Type="http://schemas.openxmlformats.org/officeDocument/2006/relationships/slideLayout" Target="../slideLayouts/slideLayout36.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9.xml"/><Relationship Id="rId11" Type="http://schemas.openxmlformats.org/officeDocument/2006/relationships/slideLayout" Target="../slideLayouts/slideLayout50.xml"/><Relationship Id="rId10" Type="http://schemas.openxmlformats.org/officeDocument/2006/relationships/slideLayout" Target="../slideLayouts/slideLayout49.xml"/><Relationship Id="rId21" Type="http://schemas.openxmlformats.org/officeDocument/2006/relationships/theme" Target="../theme/theme1.xml"/><Relationship Id="rId13" Type="http://schemas.openxmlformats.org/officeDocument/2006/relationships/slideLayout" Target="../slideLayouts/slideLayout52.xml"/><Relationship Id="rId12" Type="http://schemas.openxmlformats.org/officeDocument/2006/relationships/slideLayout" Target="../slideLayouts/slideLayout51.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5" Type="http://schemas.openxmlformats.org/officeDocument/2006/relationships/slideLayout" Target="../slideLayouts/slideLayout54.xml"/><Relationship Id="rId14" Type="http://schemas.openxmlformats.org/officeDocument/2006/relationships/slideLayout" Target="../slideLayouts/slideLayout53.xml"/><Relationship Id="rId17" Type="http://schemas.openxmlformats.org/officeDocument/2006/relationships/slideLayout" Target="../slideLayouts/slideLayout56.xml"/><Relationship Id="rId16" Type="http://schemas.openxmlformats.org/officeDocument/2006/relationships/slideLayout" Target="../slideLayouts/slideLayout55.xml"/><Relationship Id="rId5" Type="http://schemas.openxmlformats.org/officeDocument/2006/relationships/slideLayout" Target="../slideLayouts/slideLayout44.xml"/><Relationship Id="rId19" Type="http://schemas.openxmlformats.org/officeDocument/2006/relationships/slideLayout" Target="../slideLayouts/slideLayout58.xml"/><Relationship Id="rId6" Type="http://schemas.openxmlformats.org/officeDocument/2006/relationships/slideLayout" Target="../slideLayouts/slideLayout45.xml"/><Relationship Id="rId18" Type="http://schemas.openxmlformats.org/officeDocument/2006/relationships/slideLayout" Target="../slideLayouts/slideLayout57.xml"/><Relationship Id="rId7" Type="http://schemas.openxmlformats.org/officeDocument/2006/relationships/slideLayout" Target="../slideLayouts/slideLayout46.xml"/><Relationship Id="rId8"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8" name="Google Shape;8;p1"/>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58" name="Shape 58"/>
        <p:cNvGrpSpPr/>
        <p:nvPr/>
      </p:nvGrpSpPr>
      <p:grpSpPr>
        <a:xfrm>
          <a:off x="0" y="0"/>
          <a:ext cx="0" cy="0"/>
          <a:chOff x="0" y="0"/>
          <a:chExt cx="0" cy="0"/>
        </a:xfrm>
      </p:grpSpPr>
      <p:sp>
        <p:nvSpPr>
          <p:cNvPr id="59" name="Google Shape;59;p20"/>
          <p:cNvSpPr txBox="1"/>
          <p:nvPr>
            <p:ph type="title"/>
          </p:nvPr>
        </p:nvSpPr>
        <p:spPr>
          <a:xfrm>
            <a:off x="943390" y="1476767"/>
            <a:ext cx="16437063" cy="1534689"/>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60" name="Google Shape;60;p20"/>
          <p:cNvSpPr txBox="1"/>
          <p:nvPr>
            <p:ph idx="1" type="body"/>
          </p:nvPr>
        </p:nvSpPr>
        <p:spPr>
          <a:xfrm>
            <a:off x="943390" y="3836374"/>
            <a:ext cx="16437063" cy="5417891"/>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799"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799" u="none" cap="none" strike="noStrike">
                <a:solidFill>
                  <a:schemeClr val="lt2"/>
                </a:solidFill>
                <a:latin typeface="Calibri"/>
                <a:ea typeface="Calibri"/>
                <a:cs typeface="Calibri"/>
                <a:sym typeface="Calibri"/>
              </a:defRPr>
            </a:lvl9pPr>
          </a:lstStyle>
          <a:p/>
        </p:txBody>
      </p:sp>
      <p:sp>
        <p:nvSpPr>
          <p:cNvPr id="61" name="Google Shape;61;p20"/>
          <p:cNvSpPr txBox="1"/>
          <p:nvPr>
            <p:ph idx="12" type="sldNum"/>
          </p:nvPr>
        </p:nvSpPr>
        <p:spPr>
          <a:xfrm>
            <a:off x="17039683" y="9386898"/>
            <a:ext cx="1096924" cy="786836"/>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1999"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333"/>
        </a:solidFill>
      </p:bgPr>
    </p:bg>
    <p:spTree>
      <p:nvGrpSpPr>
        <p:cNvPr id="140" name="Shape 140"/>
        <p:cNvGrpSpPr/>
        <p:nvPr/>
      </p:nvGrpSpPr>
      <p:grpSpPr>
        <a:xfrm>
          <a:off x="0" y="0"/>
          <a:ext cx="0" cy="0"/>
          <a:chOff x="0" y="0"/>
          <a:chExt cx="0" cy="0"/>
        </a:xfrm>
      </p:grpSpPr>
      <p:sp>
        <p:nvSpPr>
          <p:cNvPr id="141" name="Google Shape;141;p42"/>
          <p:cNvSpPr txBox="1"/>
          <p:nvPr>
            <p:ph type="title"/>
          </p:nvPr>
        </p:nvSpPr>
        <p:spPr>
          <a:xfrm>
            <a:off x="943390" y="1476769"/>
            <a:ext cx="16437000" cy="1534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Calibri"/>
              <a:buNone/>
              <a:defRPr b="0" i="0" sz="3200" u="none" cap="none" strike="noStrike">
                <a:solidFill>
                  <a:schemeClr val="lt1"/>
                </a:solidFill>
                <a:latin typeface="Calibri"/>
                <a:ea typeface="Calibri"/>
                <a:cs typeface="Calibri"/>
                <a:sym typeface="Calibri"/>
              </a:defRPr>
            </a:lvl1pPr>
            <a:lvl2pPr indent="0" lvl="1"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2pPr>
            <a:lvl3pPr indent="0" lvl="2"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3pPr>
            <a:lvl4pPr indent="0" lvl="3"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4pPr>
            <a:lvl5pPr indent="0" lvl="4"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5pPr>
            <a:lvl6pPr indent="0" lvl="5"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6pPr>
            <a:lvl7pPr indent="0" lvl="6"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7pPr>
            <a:lvl8pPr indent="0" lvl="7"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8pPr>
            <a:lvl9pPr indent="0" lvl="8" rtl="0">
              <a:spcBef>
                <a:spcPts val="0"/>
              </a:spcBef>
              <a:spcAft>
                <a:spcPts val="0"/>
              </a:spcAft>
              <a:buClr>
                <a:schemeClr val="lt1"/>
              </a:buClr>
              <a:buSzPts val="1400"/>
              <a:buFont typeface="Roboto"/>
              <a:buNone/>
              <a:defRPr sz="3200">
                <a:solidFill>
                  <a:schemeClr val="lt1"/>
                </a:solidFill>
                <a:latin typeface="Roboto"/>
                <a:ea typeface="Roboto"/>
                <a:cs typeface="Roboto"/>
                <a:sym typeface="Roboto"/>
              </a:defRPr>
            </a:lvl9pPr>
          </a:lstStyle>
          <a:p/>
        </p:txBody>
      </p:sp>
      <p:sp>
        <p:nvSpPr>
          <p:cNvPr id="142" name="Google Shape;142;p42"/>
          <p:cNvSpPr txBox="1"/>
          <p:nvPr>
            <p:ph idx="1" type="body"/>
          </p:nvPr>
        </p:nvSpPr>
        <p:spPr>
          <a:xfrm>
            <a:off x="943390" y="3836376"/>
            <a:ext cx="16437000" cy="54180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chemeClr val="lt2"/>
              </a:buClr>
              <a:buSzPts val="1400"/>
              <a:buFont typeface="Calibri"/>
              <a:buNone/>
              <a:defRPr b="0" i="0" sz="1800" u="none" cap="none" strike="noStrike">
                <a:solidFill>
                  <a:schemeClr val="lt2"/>
                </a:solidFill>
                <a:latin typeface="Calibri"/>
                <a:ea typeface="Calibri"/>
                <a:cs typeface="Calibri"/>
                <a:sym typeface="Calibri"/>
              </a:defRPr>
            </a:lvl1pPr>
            <a:lvl2pPr indent="-228600" lvl="1" marL="914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2pPr>
            <a:lvl3pPr indent="-228600" lvl="2" marL="1371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3pPr>
            <a:lvl4pPr indent="-228600" lvl="3" marL="18288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4pPr>
            <a:lvl5pPr indent="-228600" lvl="4" marL="22860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5pPr>
            <a:lvl6pPr indent="-228600" lvl="5" marL="27432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6pPr>
            <a:lvl7pPr indent="-228600" lvl="6" marL="32004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7pPr>
            <a:lvl8pPr indent="-228600" lvl="7" marL="3657600" marR="0" rtl="0" algn="l">
              <a:lnSpc>
                <a:spcPct val="115000"/>
              </a:lnSpc>
              <a:spcBef>
                <a:spcPts val="1600"/>
              </a:spcBef>
              <a:spcAft>
                <a:spcPts val="0"/>
              </a:spcAft>
              <a:buClr>
                <a:schemeClr val="lt2"/>
              </a:buClr>
              <a:buSzPts val="1400"/>
              <a:buFont typeface="Calibri"/>
              <a:buNone/>
              <a:defRPr b="0" i="0" sz="2800" u="none" cap="none" strike="noStrike">
                <a:solidFill>
                  <a:schemeClr val="lt2"/>
                </a:solidFill>
                <a:latin typeface="Calibri"/>
                <a:ea typeface="Calibri"/>
                <a:cs typeface="Calibri"/>
                <a:sym typeface="Calibri"/>
              </a:defRPr>
            </a:lvl8pPr>
            <a:lvl9pPr indent="-228600" lvl="8" marL="4114800" marR="0" rtl="0" algn="l">
              <a:lnSpc>
                <a:spcPct val="115000"/>
              </a:lnSpc>
              <a:spcBef>
                <a:spcPts val="1600"/>
              </a:spcBef>
              <a:spcAft>
                <a:spcPts val="1600"/>
              </a:spcAft>
              <a:buClr>
                <a:schemeClr val="lt2"/>
              </a:buClr>
              <a:buSzPts val="1400"/>
              <a:buFont typeface="Calibri"/>
              <a:buNone/>
              <a:defRPr b="0" i="0" sz="2800" u="none" cap="none" strike="noStrike">
                <a:solidFill>
                  <a:schemeClr val="lt2"/>
                </a:solidFill>
                <a:latin typeface="Calibri"/>
                <a:ea typeface="Calibri"/>
                <a:cs typeface="Calibri"/>
                <a:sym typeface="Calibri"/>
              </a:defRPr>
            </a:lvl9pPr>
          </a:lstStyle>
          <a:p/>
        </p:txBody>
      </p:sp>
      <p:sp>
        <p:nvSpPr>
          <p:cNvPr id="143" name="Google Shape;143;p42"/>
          <p:cNvSpPr txBox="1"/>
          <p:nvPr>
            <p:ph idx="12" type="sldNum"/>
          </p:nvPr>
        </p:nvSpPr>
        <p:spPr>
          <a:xfrm>
            <a:off x="17039683" y="9386898"/>
            <a:ext cx="1096800" cy="7869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chemeClr val="lt2"/>
              </a:buClr>
              <a:buFont typeface="Roboto"/>
              <a:buNone/>
              <a:defRPr b="0" i="0" sz="2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63"/>
          <p:cNvSpPr txBox="1"/>
          <p:nvPr>
            <p:ph type="ctrTitle"/>
          </p:nvPr>
        </p:nvSpPr>
        <p:spPr>
          <a:xfrm>
            <a:off x="780954" y="3636866"/>
            <a:ext cx="16436700" cy="1866300"/>
          </a:xfrm>
          <a:prstGeom prst="rect">
            <a:avLst/>
          </a:prstGeom>
          <a:noFill/>
          <a:ln>
            <a:noFill/>
          </a:ln>
        </p:spPr>
        <p:txBody>
          <a:bodyPr anchorCtr="0" anchor="b"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lang="en"/>
              <a:t>P</a:t>
            </a:r>
            <a:r>
              <a:rPr lang="en"/>
              <a:t>ublish your Curriculum Vitae </a:t>
            </a:r>
            <a:endParaRPr/>
          </a:p>
          <a:p>
            <a:pPr indent="0" lvl="0" marL="0" marR="0" rtl="0" algn="ctr">
              <a:lnSpc>
                <a:spcPct val="100000"/>
              </a:lnSpc>
              <a:spcBef>
                <a:spcPts val="0"/>
              </a:spcBef>
              <a:spcAft>
                <a:spcPts val="0"/>
              </a:spcAft>
              <a:buClr>
                <a:schemeClr val="lt1"/>
              </a:buClr>
              <a:buFont typeface="Calibri"/>
              <a:buNone/>
            </a:pPr>
            <a:r>
              <a:rPr lang="en"/>
              <a:t>as an API on Django</a:t>
            </a:r>
            <a:endParaRPr/>
          </a:p>
        </p:txBody>
      </p:sp>
      <p:sp>
        <p:nvSpPr>
          <p:cNvPr id="206" name="Google Shape;206;p63"/>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ctr">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Section </a:t>
            </a:r>
            <a:r>
              <a:rPr lang="en"/>
              <a:t>13</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cxnSp>
        <p:nvCxnSpPr>
          <p:cNvPr id="211" name="Google Shape;211;p64"/>
          <p:cNvCxnSpPr/>
          <p:nvPr/>
        </p:nvCxnSpPr>
        <p:spPr>
          <a:xfrm flipH="1" rot="10800000">
            <a:off x="1508678" y="4476739"/>
            <a:ext cx="15300" cy="2072700"/>
          </a:xfrm>
          <a:prstGeom prst="straightConnector1">
            <a:avLst/>
          </a:prstGeom>
          <a:noFill/>
          <a:ln cap="flat" cmpd="sng" w="9525">
            <a:solidFill>
              <a:schemeClr val="dk2"/>
            </a:solidFill>
            <a:prstDash val="solid"/>
            <a:round/>
            <a:headEnd len="sm" w="sm" type="none"/>
            <a:tailEnd len="med" w="med" type="oval"/>
          </a:ln>
        </p:spPr>
      </p:cxnSp>
      <p:sp>
        <p:nvSpPr>
          <p:cNvPr id="212" name="Google Shape;212;p64"/>
          <p:cNvSpPr txBox="1"/>
          <p:nvPr>
            <p:ph type="title"/>
          </p:nvPr>
        </p:nvSpPr>
        <p:spPr>
          <a:xfrm>
            <a:off x="1602875" y="3765150"/>
            <a:ext cx="4438800" cy="11574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Designing the data model</a:t>
            </a:r>
            <a:endParaRPr sz="3000">
              <a:solidFill>
                <a:schemeClr val="dk1"/>
              </a:solidFill>
            </a:endParaRPr>
          </a:p>
        </p:txBody>
      </p:sp>
      <p:cxnSp>
        <p:nvCxnSpPr>
          <p:cNvPr id="213" name="Google Shape;213;p64"/>
          <p:cNvCxnSpPr/>
          <p:nvPr/>
        </p:nvCxnSpPr>
        <p:spPr>
          <a:xfrm>
            <a:off x="2090875" y="6589850"/>
            <a:ext cx="0" cy="2692800"/>
          </a:xfrm>
          <a:prstGeom prst="straightConnector1">
            <a:avLst/>
          </a:prstGeom>
          <a:noFill/>
          <a:ln cap="flat" cmpd="sng" w="9525">
            <a:solidFill>
              <a:schemeClr val="dk2"/>
            </a:solidFill>
            <a:prstDash val="solid"/>
            <a:round/>
            <a:headEnd len="sm" w="sm" type="none"/>
            <a:tailEnd len="med" w="med" type="oval"/>
          </a:ln>
        </p:spPr>
      </p:cxnSp>
      <p:sp>
        <p:nvSpPr>
          <p:cNvPr id="214" name="Google Shape;214;p64"/>
          <p:cNvSpPr txBox="1"/>
          <p:nvPr>
            <p:ph type="title"/>
          </p:nvPr>
        </p:nvSpPr>
        <p:spPr>
          <a:xfrm>
            <a:off x="2167075" y="7313425"/>
            <a:ext cx="4827000" cy="7842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Designing the API endpoints</a:t>
            </a:r>
            <a:endParaRPr sz="3000">
              <a:solidFill>
                <a:schemeClr val="dk1"/>
              </a:solidFill>
            </a:endParaRPr>
          </a:p>
        </p:txBody>
      </p:sp>
      <p:sp>
        <p:nvSpPr>
          <p:cNvPr id="215" name="Google Shape;215;p64"/>
          <p:cNvSpPr txBox="1"/>
          <p:nvPr>
            <p:ph type="title"/>
          </p:nvPr>
        </p:nvSpPr>
        <p:spPr>
          <a:xfrm>
            <a:off x="940070" y="1475178"/>
            <a:ext cx="16443600" cy="1535400"/>
          </a:xfrm>
          <a:prstGeom prst="rect">
            <a:avLst/>
          </a:prstGeom>
          <a:noFill/>
          <a:ln>
            <a:noFill/>
          </a:ln>
        </p:spPr>
        <p:txBody>
          <a:bodyPr anchorCtr="0" anchor="b" bIns="182825" lIns="182825" spcFirstLastPara="1" rIns="182825" wrap="square" tIns="182825">
            <a:noAutofit/>
          </a:bodyPr>
          <a:lstStyle/>
          <a:p>
            <a:pPr indent="0" lvl="0" marL="0" marR="0" rtl="0" algn="l">
              <a:lnSpc>
                <a:spcPct val="100000"/>
              </a:lnSpc>
              <a:spcBef>
                <a:spcPts val="0"/>
              </a:spcBef>
              <a:spcAft>
                <a:spcPts val="0"/>
              </a:spcAft>
              <a:buClr>
                <a:schemeClr val="lt1"/>
              </a:buClr>
              <a:buFont typeface="Calibri"/>
              <a:buNone/>
            </a:pPr>
            <a:r>
              <a:rPr b="0" i="0" lang="en" sz="3200" u="none" cap="none" strike="noStrike">
                <a:solidFill>
                  <a:schemeClr val="lt1"/>
                </a:solidFill>
                <a:latin typeface="Calibri"/>
                <a:ea typeface="Calibri"/>
                <a:cs typeface="Calibri"/>
                <a:sym typeface="Calibri"/>
              </a:rPr>
              <a:t>What We’ll Learn</a:t>
            </a:r>
            <a:endParaRPr/>
          </a:p>
        </p:txBody>
      </p:sp>
      <p:sp>
        <p:nvSpPr>
          <p:cNvPr id="216" name="Google Shape;216;p64"/>
          <p:cNvSpPr txBox="1"/>
          <p:nvPr>
            <p:ph type="title"/>
          </p:nvPr>
        </p:nvSpPr>
        <p:spPr>
          <a:xfrm>
            <a:off x="6583075" y="3841350"/>
            <a:ext cx="48270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rgbClr val="000000"/>
              </a:buClr>
              <a:buSzPts val="1100"/>
              <a:buFont typeface="Arial"/>
              <a:buNone/>
            </a:pPr>
            <a:r>
              <a:rPr lang="en" sz="3000">
                <a:solidFill>
                  <a:schemeClr val="dk1"/>
                </a:solidFill>
              </a:rPr>
              <a:t>Coding the Django models and setting up the SQLite DB</a:t>
            </a:r>
            <a:endParaRPr sz="3000">
              <a:solidFill>
                <a:schemeClr val="dk1"/>
              </a:solidFill>
            </a:endParaRPr>
          </a:p>
        </p:txBody>
      </p:sp>
      <p:cxnSp>
        <p:nvCxnSpPr>
          <p:cNvPr id="217" name="Google Shape;217;p64"/>
          <p:cNvCxnSpPr/>
          <p:nvPr/>
        </p:nvCxnSpPr>
        <p:spPr>
          <a:xfrm rot="10800000">
            <a:off x="6430664" y="4219402"/>
            <a:ext cx="0" cy="2311200"/>
          </a:xfrm>
          <a:prstGeom prst="straightConnector1">
            <a:avLst/>
          </a:prstGeom>
          <a:noFill/>
          <a:ln cap="flat" cmpd="sng" w="9525">
            <a:solidFill>
              <a:schemeClr val="dk2"/>
            </a:solidFill>
            <a:prstDash val="solid"/>
            <a:round/>
            <a:headEnd len="sm" w="sm" type="none"/>
            <a:tailEnd len="med" w="med" type="oval"/>
          </a:ln>
        </p:spPr>
      </p:cxnSp>
      <p:cxnSp>
        <p:nvCxnSpPr>
          <p:cNvPr id="218" name="Google Shape;218;p64"/>
          <p:cNvCxnSpPr/>
          <p:nvPr/>
        </p:nvCxnSpPr>
        <p:spPr>
          <a:xfrm>
            <a:off x="7348675" y="6742250"/>
            <a:ext cx="0" cy="2692800"/>
          </a:xfrm>
          <a:prstGeom prst="straightConnector1">
            <a:avLst/>
          </a:prstGeom>
          <a:noFill/>
          <a:ln cap="flat" cmpd="sng" w="9525">
            <a:solidFill>
              <a:schemeClr val="dk2"/>
            </a:solidFill>
            <a:prstDash val="solid"/>
            <a:round/>
            <a:headEnd len="sm" w="sm" type="none"/>
            <a:tailEnd len="med" w="med" type="oval"/>
          </a:ln>
        </p:spPr>
      </p:cxnSp>
      <p:sp>
        <p:nvSpPr>
          <p:cNvPr id="219" name="Google Shape;219;p64"/>
          <p:cNvSpPr txBox="1"/>
          <p:nvPr>
            <p:ph type="title"/>
          </p:nvPr>
        </p:nvSpPr>
        <p:spPr>
          <a:xfrm>
            <a:off x="7501075" y="6956525"/>
            <a:ext cx="6135900" cy="13356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The Django admin</a:t>
            </a:r>
            <a:endParaRPr sz="3000">
              <a:solidFill>
                <a:schemeClr val="dk1"/>
              </a:solidFill>
            </a:endParaRPr>
          </a:p>
        </p:txBody>
      </p:sp>
      <p:sp>
        <p:nvSpPr>
          <p:cNvPr id="220" name="Google Shape;220;p64"/>
          <p:cNvSpPr txBox="1"/>
          <p:nvPr>
            <p:ph idx="1" type="body"/>
          </p:nvPr>
        </p:nvSpPr>
        <p:spPr>
          <a:xfrm>
            <a:off x="1627525" y="4837625"/>
            <a:ext cx="42081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Define the REST resources you want to expose on the API</a:t>
            </a:r>
            <a:endParaRPr sz="2400"/>
          </a:p>
        </p:txBody>
      </p:sp>
      <p:sp>
        <p:nvSpPr>
          <p:cNvPr id="221" name="Google Shape;221;p64"/>
          <p:cNvSpPr txBox="1"/>
          <p:nvPr>
            <p:ph idx="1" type="body"/>
          </p:nvPr>
        </p:nvSpPr>
        <p:spPr>
          <a:xfrm>
            <a:off x="6583075" y="4732825"/>
            <a:ext cx="42081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Generate the Django project structure, write the models and setup the database</a:t>
            </a:r>
            <a:endParaRPr sz="2400"/>
          </a:p>
        </p:txBody>
      </p:sp>
      <p:sp>
        <p:nvSpPr>
          <p:cNvPr id="222" name="Google Shape;222;p64"/>
          <p:cNvSpPr txBox="1"/>
          <p:nvPr>
            <p:ph idx="1" type="body"/>
          </p:nvPr>
        </p:nvSpPr>
        <p:spPr>
          <a:xfrm>
            <a:off x="2241275" y="8071975"/>
            <a:ext cx="44388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Define URLs for the API endpoints and the permission grants on them</a:t>
            </a:r>
            <a:endParaRPr sz="2400"/>
          </a:p>
        </p:txBody>
      </p:sp>
      <p:sp>
        <p:nvSpPr>
          <p:cNvPr id="223" name="Google Shape;223;p64"/>
          <p:cNvSpPr txBox="1"/>
          <p:nvPr>
            <p:ph idx="1" type="body"/>
          </p:nvPr>
        </p:nvSpPr>
        <p:spPr>
          <a:xfrm>
            <a:off x="7499075" y="8071975"/>
            <a:ext cx="4208100" cy="16389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The Django admin is an easy tool to perform data entry for Django web apps</a:t>
            </a:r>
            <a:endParaRPr sz="2400"/>
          </a:p>
        </p:txBody>
      </p:sp>
      <p:sp>
        <p:nvSpPr>
          <p:cNvPr id="224" name="Google Shape;224;p64"/>
          <p:cNvSpPr txBox="1"/>
          <p:nvPr>
            <p:ph type="title"/>
          </p:nvPr>
        </p:nvSpPr>
        <p:spPr>
          <a:xfrm>
            <a:off x="11840875" y="3841350"/>
            <a:ext cx="5253000" cy="784200"/>
          </a:xfrm>
          <a:prstGeom prst="rect">
            <a:avLst/>
          </a:prstGeom>
          <a:noFill/>
          <a:ln>
            <a:noFill/>
          </a:ln>
        </p:spPr>
        <p:txBody>
          <a:bodyPr anchorCtr="0" anchor="ctr" bIns="182825" lIns="182825" spcFirstLastPara="1" rIns="182825" wrap="square" tIns="182825">
            <a:noAutofit/>
          </a:bodyPr>
          <a:lstStyle/>
          <a:p>
            <a:pPr indent="0" lvl="0" marL="0" rtl="0" algn="l">
              <a:spcBef>
                <a:spcPts val="0"/>
              </a:spcBef>
              <a:spcAft>
                <a:spcPts val="0"/>
              </a:spcAft>
              <a:buClr>
                <a:srgbClr val="000000"/>
              </a:buClr>
              <a:buSzPts val="1100"/>
              <a:buFont typeface="Arial"/>
              <a:buNone/>
            </a:pPr>
            <a:r>
              <a:rPr lang="en" sz="3000">
                <a:solidFill>
                  <a:schemeClr val="dk1"/>
                </a:solidFill>
              </a:rPr>
              <a:t>Coding the Django views and setting URL routes</a:t>
            </a:r>
            <a:endParaRPr sz="3000">
              <a:solidFill>
                <a:schemeClr val="dk1"/>
              </a:solidFill>
            </a:endParaRPr>
          </a:p>
        </p:txBody>
      </p:sp>
      <p:cxnSp>
        <p:nvCxnSpPr>
          <p:cNvPr id="225" name="Google Shape;225;p64"/>
          <p:cNvCxnSpPr/>
          <p:nvPr/>
        </p:nvCxnSpPr>
        <p:spPr>
          <a:xfrm rot="10800000">
            <a:off x="11688464" y="4219402"/>
            <a:ext cx="0" cy="2311200"/>
          </a:xfrm>
          <a:prstGeom prst="straightConnector1">
            <a:avLst/>
          </a:prstGeom>
          <a:noFill/>
          <a:ln cap="flat" cmpd="sng" w="9525">
            <a:solidFill>
              <a:schemeClr val="dk2"/>
            </a:solidFill>
            <a:prstDash val="solid"/>
            <a:round/>
            <a:headEnd len="sm" w="sm" type="none"/>
            <a:tailEnd len="med" w="med" type="oval"/>
          </a:ln>
        </p:spPr>
      </p:cxnSp>
      <p:sp>
        <p:nvSpPr>
          <p:cNvPr id="226" name="Google Shape;226;p64"/>
          <p:cNvSpPr txBox="1"/>
          <p:nvPr>
            <p:ph idx="1" type="body"/>
          </p:nvPr>
        </p:nvSpPr>
        <p:spPr>
          <a:xfrm>
            <a:off x="11840875" y="4732825"/>
            <a:ext cx="4705500" cy="11574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Write the Django views and expose them to URL endpoints</a:t>
            </a:r>
            <a:endParaRPr sz="2400"/>
          </a:p>
        </p:txBody>
      </p:sp>
      <p:cxnSp>
        <p:nvCxnSpPr>
          <p:cNvPr id="227" name="Google Shape;227;p64"/>
          <p:cNvCxnSpPr/>
          <p:nvPr/>
        </p:nvCxnSpPr>
        <p:spPr>
          <a:xfrm>
            <a:off x="12225475" y="6742250"/>
            <a:ext cx="0" cy="2692800"/>
          </a:xfrm>
          <a:prstGeom prst="straightConnector1">
            <a:avLst/>
          </a:prstGeom>
          <a:noFill/>
          <a:ln cap="flat" cmpd="sng" w="9525">
            <a:solidFill>
              <a:schemeClr val="dk2"/>
            </a:solidFill>
            <a:prstDash val="solid"/>
            <a:round/>
            <a:headEnd len="sm" w="sm" type="none"/>
            <a:tailEnd len="med" w="med" type="oval"/>
          </a:ln>
        </p:spPr>
      </p:cxnSp>
      <p:sp>
        <p:nvSpPr>
          <p:cNvPr id="228" name="Google Shape;228;p64"/>
          <p:cNvSpPr txBox="1"/>
          <p:nvPr>
            <p:ph type="title"/>
          </p:nvPr>
        </p:nvSpPr>
        <p:spPr>
          <a:xfrm>
            <a:off x="12377875" y="6956525"/>
            <a:ext cx="3931200" cy="1335600"/>
          </a:xfrm>
          <a:prstGeom prst="rect">
            <a:avLst/>
          </a:prstGeom>
          <a:no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SzPts val="1100"/>
              <a:buFont typeface="Arial"/>
              <a:buNone/>
            </a:pPr>
            <a:r>
              <a:rPr lang="en" sz="3000">
                <a:solidFill>
                  <a:schemeClr val="dk1"/>
                </a:solidFill>
              </a:rPr>
              <a:t>Putting it all together and testing with Httpie</a:t>
            </a:r>
            <a:endParaRPr sz="3000">
              <a:solidFill>
                <a:schemeClr val="dk1"/>
              </a:solidFill>
            </a:endParaRPr>
          </a:p>
        </p:txBody>
      </p:sp>
      <p:sp>
        <p:nvSpPr>
          <p:cNvPr id="229" name="Google Shape;229;p64"/>
          <p:cNvSpPr txBox="1"/>
          <p:nvPr>
            <p:ph idx="1" type="body"/>
          </p:nvPr>
        </p:nvSpPr>
        <p:spPr>
          <a:xfrm>
            <a:off x="12375875" y="8071975"/>
            <a:ext cx="4208100" cy="1638900"/>
          </a:xfrm>
          <a:prstGeom prst="rect">
            <a:avLst/>
          </a:prstGeom>
          <a:noFill/>
          <a:ln>
            <a:noFill/>
          </a:ln>
        </p:spPr>
        <p:txBody>
          <a:bodyPr anchorCtr="0" anchor="t" bIns="182825" lIns="182825" spcFirstLastPara="1" rIns="182825" wrap="square" tIns="182825">
            <a:noAutofit/>
          </a:bodyPr>
          <a:lstStyle/>
          <a:p>
            <a:pPr indent="0" lvl="0" marL="0" marR="0" rtl="0" algn="l">
              <a:lnSpc>
                <a:spcPct val="115000"/>
              </a:lnSpc>
              <a:spcBef>
                <a:spcPts val="0"/>
              </a:spcBef>
              <a:spcAft>
                <a:spcPts val="0"/>
              </a:spcAft>
              <a:buClr>
                <a:srgbClr val="434343"/>
              </a:buClr>
              <a:buFont typeface="Calibri"/>
              <a:buNone/>
            </a:pPr>
            <a:r>
              <a:rPr lang="en" sz="2400">
                <a:solidFill>
                  <a:schemeClr val="dk2"/>
                </a:solidFill>
              </a:rPr>
              <a:t>Test your API using the powerful Httpie HTTP client</a:t>
            </a:r>
            <a:endParaRPr sz="2400"/>
          </a:p>
        </p:txBody>
      </p:sp>
      <p:grpSp>
        <p:nvGrpSpPr>
          <p:cNvPr id="230" name="Google Shape;230;p64"/>
          <p:cNvGrpSpPr/>
          <p:nvPr/>
        </p:nvGrpSpPr>
        <p:grpSpPr>
          <a:xfrm>
            <a:off x="517339" y="5981896"/>
            <a:ext cx="17404340" cy="1335533"/>
            <a:chOff x="383437" y="2845250"/>
            <a:chExt cx="8377137" cy="667800"/>
          </a:xfrm>
        </p:grpSpPr>
        <p:sp>
          <p:nvSpPr>
            <p:cNvPr id="231" name="Google Shape;231;p64"/>
            <p:cNvSpPr/>
            <p:nvPr/>
          </p:nvSpPr>
          <p:spPr>
            <a:xfrm rot="5400000">
              <a:off x="8137924" y="2890400"/>
              <a:ext cx="667800" cy="577500"/>
            </a:xfrm>
            <a:prstGeom prst="triangle">
              <a:avLst>
                <a:gd fmla="val 50000" name="adj"/>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sp>
          <p:nvSpPr>
            <p:cNvPr id="232" name="Google Shape;232;p64"/>
            <p:cNvSpPr/>
            <p:nvPr/>
          </p:nvSpPr>
          <p:spPr>
            <a:xfrm>
              <a:off x="383437" y="3057650"/>
              <a:ext cx="7904700" cy="243000"/>
            </a:xfrm>
            <a:prstGeom prst="rect">
              <a:avLst/>
            </a:prstGeom>
            <a:solidFill>
              <a:srgbClr val="4285F4"/>
            </a:solidFill>
            <a:ln>
              <a:noFill/>
            </a:ln>
          </p:spPr>
          <p:txBody>
            <a:bodyPr anchorCtr="0" anchor="ctr" bIns="182825" lIns="182825" spcFirstLastPara="1" rIns="182825" wrap="square" tIns="182825">
              <a:noAutofit/>
            </a:bodyPr>
            <a:lstStyle/>
            <a:p>
              <a:pPr indent="0" lvl="0" marL="0" marR="0" rtl="0" algn="l">
                <a:lnSpc>
                  <a:spcPct val="100000"/>
                </a:lnSpc>
                <a:spcBef>
                  <a:spcPts val="0"/>
                </a:spcBef>
                <a:spcAft>
                  <a:spcPts val="0"/>
                </a:spcAft>
                <a:buClr>
                  <a:srgbClr val="000000"/>
                </a:buClr>
                <a:buFont typeface="Arial"/>
                <a:buNone/>
              </a:pPr>
              <a:r>
                <a:t/>
              </a:r>
              <a:endParaRPr b="0" i="0" sz="5597"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7021"/>
        </a:solidFill>
      </p:bgPr>
    </p:bg>
    <p:spTree>
      <p:nvGrpSpPr>
        <p:cNvPr id="236" name="Shape 236"/>
        <p:cNvGrpSpPr/>
        <p:nvPr/>
      </p:nvGrpSpPr>
      <p:grpSpPr>
        <a:xfrm>
          <a:off x="0" y="0"/>
          <a:ext cx="0" cy="0"/>
          <a:chOff x="0" y="0"/>
          <a:chExt cx="0" cy="0"/>
        </a:xfrm>
      </p:grpSpPr>
      <p:sp>
        <p:nvSpPr>
          <p:cNvPr id="237" name="Google Shape;237;p65"/>
          <p:cNvSpPr txBox="1"/>
          <p:nvPr>
            <p:ph type="ctrTitle"/>
          </p:nvPr>
        </p:nvSpPr>
        <p:spPr>
          <a:xfrm>
            <a:off x="628550" y="3393650"/>
            <a:ext cx="16913100" cy="28038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rPr lang="en"/>
              <a:t>Designing the data model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66"/>
          <p:cNvSpPr txBox="1"/>
          <p:nvPr>
            <p:ph type="title"/>
          </p:nvPr>
        </p:nvSpPr>
        <p:spPr>
          <a:xfrm>
            <a:off x="200555" y="34902"/>
            <a:ext cx="17637370" cy="1204319"/>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b="0" i="0" lang="en" sz="4395" u="none" cap="none" strike="noStrike">
                <a:solidFill>
                  <a:schemeClr val="lt1"/>
                </a:solidFill>
                <a:latin typeface="Calibri"/>
                <a:ea typeface="Calibri"/>
                <a:cs typeface="Calibri"/>
                <a:sym typeface="Calibri"/>
              </a:rPr>
              <a:t>In this Video, we are going to take a look at…</a:t>
            </a:r>
            <a:endParaRPr b="0" i="0" sz="4395" u="none" cap="none" strike="noStrike">
              <a:solidFill>
                <a:schemeClr val="lt1"/>
              </a:solidFill>
              <a:latin typeface="Calibri"/>
              <a:ea typeface="Calibri"/>
              <a:cs typeface="Calibri"/>
              <a:sym typeface="Calibri"/>
            </a:endParaRPr>
          </a:p>
        </p:txBody>
      </p:sp>
      <p:sp>
        <p:nvSpPr>
          <p:cNvPr id="243" name="Google Shape;243;p66"/>
          <p:cNvSpPr txBox="1"/>
          <p:nvPr>
            <p:ph idx="4294967295" type="body"/>
          </p:nvPr>
        </p:nvSpPr>
        <p:spPr>
          <a:xfrm>
            <a:off x="421350" y="1777602"/>
            <a:ext cx="17416800" cy="3215400"/>
          </a:xfrm>
          <a:prstGeom prst="rect">
            <a:avLst/>
          </a:prstGeom>
          <a:noFill/>
          <a:ln>
            <a:noFill/>
          </a:ln>
        </p:spPr>
        <p:txBody>
          <a:bodyPr anchorCtr="0" anchor="t" bIns="182675" lIns="182675" spcFirstLastPara="1" rIns="182675" wrap="square" tIns="182675">
            <a:noAutofit/>
          </a:bodyPr>
          <a:lstStyle/>
          <a:p>
            <a:pPr indent="-723084" lvl="0" marL="913584" marR="0" rtl="0" algn="l">
              <a:lnSpc>
                <a:spcPct val="115000"/>
              </a:lnSpc>
              <a:spcBef>
                <a:spcPts val="1600"/>
              </a:spcBef>
              <a:spcAft>
                <a:spcPts val="0"/>
              </a:spcAft>
              <a:buClr>
                <a:srgbClr val="434343"/>
              </a:buClr>
              <a:buSzPts val="3997"/>
              <a:buFont typeface="Calibri"/>
              <a:buChar char="●"/>
            </a:pPr>
            <a:r>
              <a:rPr lang="en" sz="3997">
                <a:solidFill>
                  <a:srgbClr val="434343"/>
                </a:solidFill>
              </a:rPr>
              <a:t>The API we want to create</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Data entities</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Entity-Relationship diagram</a:t>
            </a:r>
            <a:endParaRPr sz="3997">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67"/>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The API we want to create</a:t>
            </a:r>
            <a:endParaRPr sz="4395"/>
          </a:p>
        </p:txBody>
      </p:sp>
      <p:sp>
        <p:nvSpPr>
          <p:cNvPr id="249" name="Google Shape;249;p67"/>
          <p:cNvSpPr txBox="1"/>
          <p:nvPr/>
        </p:nvSpPr>
        <p:spPr>
          <a:xfrm>
            <a:off x="495975" y="1767950"/>
            <a:ext cx="17288100" cy="32181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50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Let’s code with Django a </a:t>
            </a:r>
            <a:r>
              <a:rPr b="1" lang="en" sz="3000">
                <a:solidFill>
                  <a:srgbClr val="434343"/>
                </a:solidFill>
                <a:latin typeface="Calibri"/>
                <a:ea typeface="Calibri"/>
                <a:cs typeface="Calibri"/>
                <a:sym typeface="Calibri"/>
              </a:rPr>
              <a:t>RESTful API</a:t>
            </a:r>
            <a:r>
              <a:rPr lang="en" sz="3000">
                <a:solidFill>
                  <a:srgbClr val="434343"/>
                </a:solidFill>
                <a:latin typeface="Calibri"/>
                <a:ea typeface="Calibri"/>
                <a:cs typeface="Calibri"/>
                <a:sym typeface="Calibri"/>
              </a:rPr>
              <a:t> that allows users to </a:t>
            </a:r>
            <a:r>
              <a:rPr b="1" lang="en" sz="3000">
                <a:solidFill>
                  <a:srgbClr val="434343"/>
                </a:solidFill>
                <a:latin typeface="Calibri"/>
                <a:ea typeface="Calibri"/>
                <a:cs typeface="Calibri"/>
                <a:sym typeface="Calibri"/>
              </a:rPr>
              <a:t>publish and view their curriculum vitae</a:t>
            </a:r>
            <a:endParaRPr b="1" sz="3000">
              <a:solidFill>
                <a:srgbClr val="434343"/>
              </a:solidFill>
              <a:latin typeface="Calibri"/>
              <a:ea typeface="Calibri"/>
              <a:cs typeface="Calibri"/>
              <a:sym typeface="Calibri"/>
            </a:endParaRPr>
          </a:p>
          <a:p>
            <a:pPr indent="-419100" lvl="0" marL="457200" marR="0" rtl="0" algn="l">
              <a:lnSpc>
                <a:spcPct val="150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The API will accept and return </a:t>
            </a:r>
            <a:r>
              <a:rPr b="1" lang="en" sz="3000">
                <a:solidFill>
                  <a:srgbClr val="434343"/>
                </a:solidFill>
                <a:latin typeface="Calibri"/>
                <a:ea typeface="Calibri"/>
                <a:cs typeface="Calibri"/>
                <a:sym typeface="Calibri"/>
              </a:rPr>
              <a:t>JSON </a:t>
            </a:r>
            <a:r>
              <a:rPr lang="en" sz="3000">
                <a:solidFill>
                  <a:srgbClr val="434343"/>
                </a:solidFill>
                <a:latin typeface="Calibri"/>
                <a:ea typeface="Calibri"/>
                <a:cs typeface="Calibri"/>
                <a:sym typeface="Calibri"/>
              </a:rPr>
              <a:t>representations for its resources</a:t>
            </a:r>
            <a:endParaRPr sz="3000">
              <a:solidFill>
                <a:srgbClr val="434343"/>
              </a:solidFill>
              <a:latin typeface="Calibri"/>
              <a:ea typeface="Calibri"/>
              <a:cs typeface="Calibri"/>
              <a:sym typeface="Calibri"/>
            </a:endParaRPr>
          </a:p>
          <a:p>
            <a:pPr indent="-419100" lvl="0" marL="457200" marR="0" rtl="0" algn="l">
              <a:lnSpc>
                <a:spcPct val="150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The API will feature </a:t>
            </a:r>
            <a:r>
              <a:rPr b="1" lang="en" sz="3000">
                <a:solidFill>
                  <a:srgbClr val="434343"/>
                </a:solidFill>
                <a:latin typeface="Calibri"/>
                <a:ea typeface="Calibri"/>
                <a:cs typeface="Calibri"/>
                <a:sym typeface="Calibri"/>
              </a:rPr>
              <a:t>public and protected resources</a:t>
            </a:r>
            <a:r>
              <a:rPr lang="en" sz="3000">
                <a:solidFill>
                  <a:srgbClr val="434343"/>
                </a:solidFill>
                <a:latin typeface="Calibri"/>
                <a:ea typeface="Calibri"/>
                <a:cs typeface="Calibri"/>
                <a:sym typeface="Calibri"/>
              </a:rPr>
              <a:t>. The protected resources will be accessible only by clients providing a registration proof in the form of an API Token</a:t>
            </a:r>
            <a:endParaRPr sz="3000">
              <a:solidFill>
                <a:srgbClr val="434343"/>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68"/>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Data entities</a:t>
            </a:r>
            <a:endParaRPr sz="4395"/>
          </a:p>
        </p:txBody>
      </p:sp>
      <p:sp>
        <p:nvSpPr>
          <p:cNvPr id="255" name="Google Shape;255;p68"/>
          <p:cNvSpPr txBox="1"/>
          <p:nvPr/>
        </p:nvSpPr>
        <p:spPr>
          <a:xfrm>
            <a:off x="495975" y="1767950"/>
            <a:ext cx="16493100" cy="36141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The API </a:t>
            </a:r>
            <a:r>
              <a:rPr b="1" lang="en" sz="3000">
                <a:solidFill>
                  <a:srgbClr val="434343"/>
                </a:solidFill>
                <a:latin typeface="Calibri"/>
                <a:ea typeface="Calibri"/>
                <a:cs typeface="Calibri"/>
                <a:sym typeface="Calibri"/>
              </a:rPr>
              <a:t>data model </a:t>
            </a:r>
            <a:r>
              <a:rPr lang="en" sz="3000">
                <a:solidFill>
                  <a:srgbClr val="434343"/>
                </a:solidFill>
                <a:latin typeface="Calibri"/>
                <a:ea typeface="Calibri"/>
                <a:cs typeface="Calibri"/>
                <a:sym typeface="Calibri"/>
              </a:rPr>
              <a:t>is simple. It is composed by these </a:t>
            </a:r>
            <a:r>
              <a:rPr i="1" lang="en" sz="3000">
                <a:solidFill>
                  <a:srgbClr val="434343"/>
                </a:solidFill>
                <a:latin typeface="Calibri"/>
                <a:ea typeface="Calibri"/>
                <a:cs typeface="Calibri"/>
                <a:sym typeface="Calibri"/>
              </a:rPr>
              <a:t>core business entities</a:t>
            </a:r>
            <a:r>
              <a:rPr lang="en" sz="3000">
                <a:solidFill>
                  <a:srgbClr val="434343"/>
                </a:solidFill>
                <a:latin typeface="Calibri"/>
                <a:ea typeface="Calibri"/>
                <a:cs typeface="Calibri"/>
                <a:sym typeface="Calibri"/>
              </a:rPr>
              <a:t>:</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Skill </a:t>
            </a:r>
            <a:r>
              <a:rPr lang="en" sz="3000">
                <a:solidFill>
                  <a:srgbClr val="434343"/>
                </a:solidFill>
                <a:latin typeface="Calibri"/>
                <a:ea typeface="Calibri"/>
                <a:cs typeface="Calibri"/>
                <a:sym typeface="Calibri"/>
              </a:rPr>
              <a:t>- the ability to do something with a certain level of espertise</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School </a:t>
            </a:r>
            <a:r>
              <a:rPr lang="en" sz="3000">
                <a:solidFill>
                  <a:srgbClr val="434343"/>
                </a:solidFill>
                <a:latin typeface="Calibri"/>
                <a:ea typeface="Calibri"/>
                <a:cs typeface="Calibri"/>
                <a:sym typeface="Calibri"/>
              </a:rPr>
              <a:t>- a period of education held in a school/institute</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Work Experience</a:t>
            </a:r>
            <a:r>
              <a:rPr lang="en" sz="3000">
                <a:solidFill>
                  <a:srgbClr val="434343"/>
                </a:solidFill>
                <a:latin typeface="Calibri"/>
                <a:ea typeface="Calibri"/>
                <a:cs typeface="Calibri"/>
                <a:sym typeface="Calibri"/>
              </a:rPr>
              <a:t> - a period of work in a company</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Curriculum (aka CV)</a:t>
            </a:r>
            <a:r>
              <a:rPr lang="en" sz="3000">
                <a:solidFill>
                  <a:srgbClr val="434343"/>
                </a:solidFill>
                <a:latin typeface="Calibri"/>
                <a:ea typeface="Calibri"/>
                <a:cs typeface="Calibri"/>
                <a:sym typeface="Calibri"/>
              </a:rPr>
              <a:t> - a set of information describing the work status of a person: her contact info, the schools she attended, the work experiences she had and her skillset</a:t>
            </a:r>
            <a:endParaRPr sz="3000">
              <a:solidFill>
                <a:srgbClr val="434343"/>
              </a:solidFill>
              <a:latin typeface="Calibri"/>
              <a:ea typeface="Calibri"/>
              <a:cs typeface="Calibri"/>
              <a:sym typeface="Calibri"/>
            </a:endParaRPr>
          </a:p>
        </p:txBody>
      </p:sp>
      <p:sp>
        <p:nvSpPr>
          <p:cNvPr id="256" name="Google Shape;256;p68"/>
          <p:cNvSpPr txBox="1"/>
          <p:nvPr/>
        </p:nvSpPr>
        <p:spPr>
          <a:xfrm>
            <a:off x="457200" y="5181600"/>
            <a:ext cx="17010300" cy="18873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Also the following entities apply</a:t>
            </a:r>
            <a:r>
              <a:rPr lang="en" sz="3000">
                <a:solidFill>
                  <a:srgbClr val="434343"/>
                </a:solidFill>
                <a:latin typeface="Calibri"/>
                <a:ea typeface="Calibri"/>
                <a:cs typeface="Calibri"/>
                <a:sym typeface="Calibri"/>
              </a:rPr>
              <a:t>:</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User </a:t>
            </a:r>
            <a:r>
              <a:rPr lang="en" sz="3000">
                <a:solidFill>
                  <a:srgbClr val="434343"/>
                </a:solidFill>
                <a:latin typeface="Calibri"/>
                <a:ea typeface="Calibri"/>
                <a:cs typeface="Calibri"/>
                <a:sym typeface="Calibri"/>
              </a:rPr>
              <a:t>- represents a user in Django (provided by the </a:t>
            </a:r>
            <a:r>
              <a:rPr lang="en" sz="3000">
                <a:solidFill>
                  <a:srgbClr val="434343"/>
                </a:solidFill>
                <a:latin typeface="Courier New"/>
                <a:ea typeface="Courier New"/>
                <a:cs typeface="Courier New"/>
                <a:sym typeface="Courier New"/>
              </a:rPr>
              <a:t>django.contrib.auth</a:t>
            </a:r>
            <a:r>
              <a:rPr lang="en" sz="3000">
                <a:solidFill>
                  <a:srgbClr val="434343"/>
                </a:solidFill>
                <a:latin typeface="Calibri"/>
                <a:ea typeface="Calibri"/>
                <a:cs typeface="Calibri"/>
                <a:sym typeface="Calibri"/>
              </a:rPr>
              <a:t> out-of-the-box app)</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b="1" lang="en" sz="3000">
                <a:solidFill>
                  <a:srgbClr val="434343"/>
                </a:solidFill>
                <a:latin typeface="Calibri"/>
                <a:ea typeface="Calibri"/>
                <a:cs typeface="Calibri"/>
                <a:sym typeface="Calibri"/>
              </a:rPr>
              <a:t>API Token</a:t>
            </a:r>
            <a:r>
              <a:rPr lang="en" sz="3000">
                <a:solidFill>
                  <a:srgbClr val="434343"/>
                </a:solidFill>
                <a:latin typeface="Calibri"/>
                <a:ea typeface="Calibri"/>
                <a:cs typeface="Calibri"/>
                <a:sym typeface="Calibri"/>
              </a:rPr>
              <a:t> - the grant an API client application needs to provide in order to access protected resources</a:t>
            </a:r>
            <a:endParaRPr sz="3000">
              <a:solidFill>
                <a:srgbClr val="434343"/>
              </a:solidFill>
              <a:latin typeface="Calibri"/>
              <a:ea typeface="Calibri"/>
              <a:cs typeface="Calibri"/>
              <a:sym typeface="Calibri"/>
            </a:endParaRPr>
          </a:p>
        </p:txBody>
      </p:sp>
      <p:sp>
        <p:nvSpPr>
          <p:cNvPr id="257" name="Google Shape;257;p68"/>
          <p:cNvSpPr txBox="1"/>
          <p:nvPr/>
        </p:nvSpPr>
        <p:spPr>
          <a:xfrm>
            <a:off x="457200" y="7162800"/>
            <a:ext cx="17010300" cy="27783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15000"/>
              </a:lnSpc>
              <a:spcBef>
                <a:spcPts val="160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Entites have of course </a:t>
            </a:r>
            <a:r>
              <a:rPr b="1" lang="en" sz="3000">
                <a:solidFill>
                  <a:srgbClr val="434343"/>
                </a:solidFill>
                <a:latin typeface="Calibri"/>
                <a:ea typeface="Calibri"/>
                <a:cs typeface="Calibri"/>
                <a:sym typeface="Calibri"/>
              </a:rPr>
              <a:t>relationships</a:t>
            </a:r>
            <a:r>
              <a:rPr lang="en" sz="3000">
                <a:solidFill>
                  <a:srgbClr val="434343"/>
                </a:solidFill>
                <a:latin typeface="Calibri"/>
                <a:ea typeface="Calibri"/>
                <a:cs typeface="Calibri"/>
                <a:sym typeface="Calibri"/>
              </a:rPr>
              <a:t>:</a:t>
            </a:r>
            <a:endParaRPr sz="3000">
              <a:solidFill>
                <a:srgbClr val="434343"/>
              </a:solidFill>
              <a:latin typeface="Calibri"/>
              <a:ea typeface="Calibri"/>
              <a:cs typeface="Calibri"/>
              <a:sym typeface="Calibri"/>
            </a:endParaRPr>
          </a:p>
          <a:p>
            <a:pPr indent="-419100" lvl="1" marL="914400" marR="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A Curriculum </a:t>
            </a:r>
            <a:r>
              <a:rPr i="1" lang="en" sz="3000">
                <a:solidFill>
                  <a:srgbClr val="434343"/>
                </a:solidFill>
                <a:latin typeface="Calibri"/>
                <a:ea typeface="Calibri"/>
                <a:cs typeface="Calibri"/>
                <a:sym typeface="Calibri"/>
              </a:rPr>
              <a:t>can</a:t>
            </a:r>
            <a:r>
              <a:rPr lang="en" sz="3000">
                <a:solidFill>
                  <a:srgbClr val="434343"/>
                </a:solidFill>
                <a:latin typeface="Calibri"/>
                <a:ea typeface="Calibri"/>
                <a:cs typeface="Calibri"/>
                <a:sym typeface="Calibri"/>
              </a:rPr>
              <a:t> be bound to any number of schools, work experiences and skills</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A Curriculum </a:t>
            </a:r>
            <a:r>
              <a:rPr i="1" lang="en" sz="3000">
                <a:solidFill>
                  <a:srgbClr val="434343"/>
                </a:solidFill>
                <a:latin typeface="Calibri"/>
                <a:ea typeface="Calibri"/>
                <a:cs typeface="Calibri"/>
                <a:sym typeface="Calibri"/>
              </a:rPr>
              <a:t>can</a:t>
            </a:r>
            <a:r>
              <a:rPr lang="en" sz="3000">
                <a:solidFill>
                  <a:srgbClr val="434343"/>
                </a:solidFill>
                <a:latin typeface="Calibri"/>
                <a:ea typeface="Calibri"/>
                <a:cs typeface="Calibri"/>
                <a:sym typeface="Calibri"/>
              </a:rPr>
              <a:t> be owned by 1 User (if not, it is public)</a:t>
            </a:r>
            <a:endParaRPr sz="3000">
              <a:solidFill>
                <a:srgbClr val="434343"/>
              </a:solidFill>
              <a:latin typeface="Calibri"/>
              <a:ea typeface="Calibri"/>
              <a:cs typeface="Calibri"/>
              <a:sym typeface="Calibri"/>
            </a:endParaRPr>
          </a:p>
          <a:p>
            <a:pPr indent="-419100" lvl="1" marL="914400" rtl="0" algn="l">
              <a:lnSpc>
                <a:spcPct val="115000"/>
              </a:lnSpc>
              <a:spcBef>
                <a:spcPts val="0"/>
              </a:spcBef>
              <a:spcAft>
                <a:spcPts val="0"/>
              </a:spcAft>
              <a:buClr>
                <a:srgbClr val="434343"/>
              </a:buClr>
              <a:buSzPts val="3000"/>
              <a:buFont typeface="Calibri"/>
              <a:buChar char="○"/>
            </a:pPr>
            <a:r>
              <a:rPr lang="en" sz="3000">
                <a:solidFill>
                  <a:srgbClr val="434343"/>
                </a:solidFill>
                <a:latin typeface="Calibri"/>
                <a:ea typeface="Calibri"/>
                <a:cs typeface="Calibri"/>
                <a:sym typeface="Calibri"/>
              </a:rPr>
              <a:t>An API Token </a:t>
            </a:r>
            <a:r>
              <a:rPr i="1" lang="en" sz="3000">
                <a:solidFill>
                  <a:srgbClr val="434343"/>
                </a:solidFill>
                <a:latin typeface="Calibri"/>
                <a:ea typeface="Calibri"/>
                <a:cs typeface="Calibri"/>
                <a:sym typeface="Calibri"/>
              </a:rPr>
              <a:t>must </a:t>
            </a:r>
            <a:r>
              <a:rPr lang="en" sz="3000">
                <a:solidFill>
                  <a:srgbClr val="434343"/>
                </a:solidFill>
                <a:latin typeface="Calibri"/>
                <a:ea typeface="Calibri"/>
                <a:cs typeface="Calibri"/>
                <a:sym typeface="Calibri"/>
              </a:rPr>
              <a:t>belong to 1 User</a:t>
            </a:r>
            <a:endParaRPr sz="3000">
              <a:solidFill>
                <a:srgbClr val="434343"/>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69"/>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rgbClr val="000000"/>
              </a:buClr>
              <a:buSzPts val="1100"/>
              <a:buFont typeface="Arial"/>
              <a:buNone/>
            </a:pPr>
            <a:r>
              <a:rPr lang="en" sz="4395"/>
              <a:t>Entity-Relationship diagram</a:t>
            </a:r>
            <a:endParaRPr sz="4395"/>
          </a:p>
        </p:txBody>
      </p:sp>
      <p:pic>
        <p:nvPicPr>
          <p:cNvPr id="263" name="Google Shape;263;p69"/>
          <p:cNvPicPr preferRelativeResize="0"/>
          <p:nvPr/>
        </p:nvPicPr>
        <p:blipFill>
          <a:blip r:embed="rId3">
            <a:alphaModFix/>
          </a:blip>
          <a:stretch>
            <a:fillRect/>
          </a:stretch>
        </p:blipFill>
        <p:spPr>
          <a:xfrm>
            <a:off x="125925" y="1796123"/>
            <a:ext cx="17786549" cy="7962475"/>
          </a:xfrm>
          <a:prstGeom prst="rect">
            <a:avLst/>
          </a:prstGeom>
          <a:noFill/>
          <a:ln>
            <a:noFill/>
          </a:ln>
        </p:spPr>
      </p:pic>
      <p:grpSp>
        <p:nvGrpSpPr>
          <p:cNvPr id="264" name="Google Shape;264;p69"/>
          <p:cNvGrpSpPr/>
          <p:nvPr/>
        </p:nvGrpSpPr>
        <p:grpSpPr>
          <a:xfrm>
            <a:off x="2270725" y="3437025"/>
            <a:ext cx="14171400" cy="4732000"/>
            <a:chOff x="2270725" y="3437025"/>
            <a:chExt cx="14171400" cy="4732000"/>
          </a:xfrm>
        </p:grpSpPr>
        <p:sp>
          <p:nvSpPr>
            <p:cNvPr id="265" name="Google Shape;265;p69"/>
            <p:cNvSpPr txBox="1"/>
            <p:nvPr/>
          </p:nvSpPr>
          <p:spPr>
            <a:xfrm>
              <a:off x="4522275" y="4270125"/>
              <a:ext cx="7140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N</a:t>
              </a:r>
              <a:endParaRPr b="1" sz="3600"/>
            </a:p>
          </p:txBody>
        </p:sp>
        <p:sp>
          <p:nvSpPr>
            <p:cNvPr id="266" name="Google Shape;266;p69"/>
            <p:cNvSpPr txBox="1"/>
            <p:nvPr/>
          </p:nvSpPr>
          <p:spPr>
            <a:xfrm>
              <a:off x="9220775" y="3437025"/>
              <a:ext cx="7140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N</a:t>
              </a:r>
              <a:endParaRPr b="1" sz="3600"/>
            </a:p>
          </p:txBody>
        </p:sp>
        <p:sp>
          <p:nvSpPr>
            <p:cNvPr id="267" name="Google Shape;267;p69"/>
            <p:cNvSpPr txBox="1"/>
            <p:nvPr/>
          </p:nvSpPr>
          <p:spPr>
            <a:xfrm>
              <a:off x="2270725" y="6183825"/>
              <a:ext cx="7140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N</a:t>
              </a:r>
              <a:endParaRPr b="1" sz="3600"/>
            </a:p>
          </p:txBody>
        </p:sp>
        <p:sp>
          <p:nvSpPr>
            <p:cNvPr id="268" name="Google Shape;268;p69"/>
            <p:cNvSpPr txBox="1"/>
            <p:nvPr/>
          </p:nvSpPr>
          <p:spPr>
            <a:xfrm>
              <a:off x="15728125" y="4836725"/>
              <a:ext cx="7140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N</a:t>
              </a:r>
              <a:endParaRPr b="1" sz="3600"/>
            </a:p>
          </p:txBody>
        </p:sp>
        <p:sp>
          <p:nvSpPr>
            <p:cNvPr id="269" name="Google Shape;269;p69"/>
            <p:cNvSpPr txBox="1"/>
            <p:nvPr/>
          </p:nvSpPr>
          <p:spPr>
            <a:xfrm>
              <a:off x="15118900" y="7016925"/>
              <a:ext cx="7140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1</a:t>
              </a:r>
              <a:endParaRPr b="1" sz="3600"/>
            </a:p>
          </p:txBody>
        </p:sp>
        <p:sp>
          <p:nvSpPr>
            <p:cNvPr id="270" name="Google Shape;270;p69"/>
            <p:cNvSpPr txBox="1"/>
            <p:nvPr/>
          </p:nvSpPr>
          <p:spPr>
            <a:xfrm>
              <a:off x="13067000" y="7335925"/>
              <a:ext cx="11424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0, </a:t>
              </a:r>
              <a:r>
                <a:rPr b="1" lang="en" sz="3600"/>
                <a:t>1</a:t>
              </a:r>
              <a:endParaRPr b="1" sz="3600"/>
            </a:p>
          </p:txBody>
        </p:sp>
        <p:sp>
          <p:nvSpPr>
            <p:cNvPr id="271" name="Google Shape;271;p69"/>
            <p:cNvSpPr txBox="1"/>
            <p:nvPr/>
          </p:nvSpPr>
          <p:spPr>
            <a:xfrm>
              <a:off x="6293175" y="5360813"/>
              <a:ext cx="7140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N</a:t>
              </a:r>
              <a:endParaRPr b="1" sz="3600"/>
            </a:p>
          </p:txBody>
        </p:sp>
        <p:sp>
          <p:nvSpPr>
            <p:cNvPr id="272" name="Google Shape;272;p69"/>
            <p:cNvSpPr txBox="1"/>
            <p:nvPr/>
          </p:nvSpPr>
          <p:spPr>
            <a:xfrm>
              <a:off x="6136150" y="6183825"/>
              <a:ext cx="7140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N</a:t>
              </a:r>
              <a:endParaRPr b="1" sz="3600"/>
            </a:p>
          </p:txBody>
        </p:sp>
        <p:sp>
          <p:nvSpPr>
            <p:cNvPr id="273" name="Google Shape;273;p69"/>
            <p:cNvSpPr txBox="1"/>
            <p:nvPr/>
          </p:nvSpPr>
          <p:spPr>
            <a:xfrm>
              <a:off x="8506775" y="5513225"/>
              <a:ext cx="7140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N</a:t>
              </a:r>
              <a:endParaRPr b="1" sz="3600"/>
            </a:p>
          </p:txBody>
        </p:sp>
        <p:sp>
          <p:nvSpPr>
            <p:cNvPr id="274" name="Google Shape;274;p69"/>
            <p:cNvSpPr txBox="1"/>
            <p:nvPr/>
          </p:nvSpPr>
          <p:spPr>
            <a:xfrm>
              <a:off x="8940100" y="6336225"/>
              <a:ext cx="714000" cy="8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t>N</a:t>
              </a:r>
              <a:endParaRPr b="1" sz="3600"/>
            </a:p>
          </p:txBody>
        </p:sp>
      </p:grpSp>
      <p:sp>
        <p:nvSpPr>
          <p:cNvPr id="275" name="Google Shape;275;p69"/>
          <p:cNvSpPr txBox="1"/>
          <p:nvPr/>
        </p:nvSpPr>
        <p:spPr>
          <a:xfrm>
            <a:off x="476400" y="1937950"/>
            <a:ext cx="3284100" cy="10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666666"/>
                </a:solidFill>
              </a:rPr>
              <a:t>Nullable fields are coloured in grey</a:t>
            </a:r>
            <a:endParaRPr b="1" sz="2400">
              <a:solidFill>
                <a:srgbClr val="666666"/>
              </a:solidFill>
            </a:endParaRPr>
          </a:p>
        </p:txBody>
      </p:sp>
      <p:sp>
        <p:nvSpPr>
          <p:cNvPr id="276" name="Google Shape;276;p69"/>
          <p:cNvSpPr txBox="1"/>
          <p:nvPr/>
        </p:nvSpPr>
        <p:spPr>
          <a:xfrm>
            <a:off x="447800" y="3022750"/>
            <a:ext cx="3284100" cy="10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t>Unique</a:t>
            </a:r>
            <a:r>
              <a:rPr b="1" lang="en" sz="2400"/>
              <a:t> fields are coloured in black</a:t>
            </a:r>
            <a:endParaRPr b="1"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6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70"/>
          <p:cNvSpPr txBox="1"/>
          <p:nvPr>
            <p:ph type="title"/>
          </p:nvPr>
        </p:nvSpPr>
        <p:spPr>
          <a:xfrm>
            <a:off x="200555" y="34902"/>
            <a:ext cx="17637300" cy="1204200"/>
          </a:xfrm>
          <a:prstGeom prst="rect">
            <a:avLst/>
          </a:prstGeom>
          <a:noFill/>
          <a:ln>
            <a:noFill/>
          </a:ln>
        </p:spPr>
        <p:txBody>
          <a:bodyPr anchorCtr="0" anchor="ctr" bIns="182675" lIns="182675" spcFirstLastPara="1" rIns="182675" wrap="square" tIns="182675">
            <a:noAutofit/>
          </a:bodyPr>
          <a:lstStyle/>
          <a:p>
            <a:pPr indent="0" lvl="0" marL="0" marR="0" rtl="0" algn="l">
              <a:lnSpc>
                <a:spcPct val="100000"/>
              </a:lnSpc>
              <a:spcBef>
                <a:spcPts val="0"/>
              </a:spcBef>
              <a:spcAft>
                <a:spcPts val="0"/>
              </a:spcAft>
              <a:buClr>
                <a:schemeClr val="lt1"/>
              </a:buClr>
              <a:buFont typeface="Calibri"/>
              <a:buNone/>
            </a:pPr>
            <a:r>
              <a:rPr lang="en" sz="4395"/>
              <a:t>Summary</a:t>
            </a:r>
            <a:endParaRPr b="0" i="0" sz="4395" u="none" cap="none" strike="noStrike">
              <a:solidFill>
                <a:schemeClr val="lt1"/>
              </a:solidFill>
              <a:latin typeface="Calibri"/>
              <a:ea typeface="Calibri"/>
              <a:cs typeface="Calibri"/>
              <a:sym typeface="Calibri"/>
            </a:endParaRPr>
          </a:p>
        </p:txBody>
      </p:sp>
      <p:sp>
        <p:nvSpPr>
          <p:cNvPr id="282" name="Google Shape;282;p70"/>
          <p:cNvSpPr txBox="1"/>
          <p:nvPr>
            <p:ph idx="4294967295" type="body"/>
          </p:nvPr>
        </p:nvSpPr>
        <p:spPr>
          <a:xfrm>
            <a:off x="421357" y="1777588"/>
            <a:ext cx="17416800" cy="8039400"/>
          </a:xfrm>
          <a:prstGeom prst="rect">
            <a:avLst/>
          </a:prstGeom>
          <a:noFill/>
          <a:ln>
            <a:noFill/>
          </a:ln>
        </p:spPr>
        <p:txBody>
          <a:bodyPr anchorCtr="0" anchor="t" bIns="182675" lIns="182675" spcFirstLastPara="1" rIns="182675" wrap="square" tIns="182675">
            <a:noAutofit/>
          </a:bodyPr>
          <a:lstStyle/>
          <a:p>
            <a:pPr indent="-723084" lvl="0" marL="913584" rtl="0" algn="l">
              <a:spcBef>
                <a:spcPts val="1600"/>
              </a:spcBef>
              <a:spcAft>
                <a:spcPts val="0"/>
              </a:spcAft>
              <a:buClr>
                <a:srgbClr val="434343"/>
              </a:buClr>
              <a:buSzPts val="3997"/>
              <a:buFont typeface="Calibri"/>
              <a:buChar char="●"/>
            </a:pPr>
            <a:r>
              <a:rPr lang="en" sz="3997">
                <a:solidFill>
                  <a:srgbClr val="434343"/>
                </a:solidFill>
              </a:rPr>
              <a:t>The API we want to create</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Data entities</a:t>
            </a:r>
            <a:endParaRPr sz="3997">
              <a:solidFill>
                <a:srgbClr val="434343"/>
              </a:solidFill>
            </a:endParaRPr>
          </a:p>
          <a:p>
            <a:pPr indent="-723084" lvl="0" marL="913584" rtl="0" algn="l">
              <a:spcBef>
                <a:spcPts val="1600"/>
              </a:spcBef>
              <a:spcAft>
                <a:spcPts val="0"/>
              </a:spcAft>
              <a:buClr>
                <a:srgbClr val="434343"/>
              </a:buClr>
              <a:buSzPts val="3997"/>
              <a:buFont typeface="Calibri"/>
              <a:buChar char="●"/>
            </a:pPr>
            <a:r>
              <a:rPr lang="en" sz="3997">
                <a:solidFill>
                  <a:srgbClr val="434343"/>
                </a:solidFill>
              </a:rPr>
              <a:t>Entity-Relationship diagram</a:t>
            </a:r>
            <a:endParaRPr sz="3997">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71"/>
          <p:cNvSpPr txBox="1"/>
          <p:nvPr>
            <p:ph type="ctrTitle"/>
          </p:nvPr>
        </p:nvSpPr>
        <p:spPr>
          <a:xfrm>
            <a:off x="780950" y="3636875"/>
            <a:ext cx="17236800" cy="1866300"/>
          </a:xfrm>
          <a:prstGeom prst="rect">
            <a:avLst/>
          </a:prstGeom>
          <a:noFill/>
          <a:ln>
            <a:noFill/>
          </a:ln>
        </p:spPr>
        <p:txBody>
          <a:bodyPr anchorCtr="0" anchor="b" bIns="182750" lIns="182750" spcFirstLastPara="1" rIns="182750" wrap="square" tIns="182750">
            <a:noAutofit/>
          </a:bodyPr>
          <a:lstStyle/>
          <a:p>
            <a:pPr indent="0" lvl="0" marL="0" marR="0" rtl="0" algn="l">
              <a:lnSpc>
                <a:spcPct val="100000"/>
              </a:lnSpc>
              <a:spcBef>
                <a:spcPts val="0"/>
              </a:spcBef>
              <a:spcAft>
                <a:spcPts val="0"/>
              </a:spcAft>
              <a:buClr>
                <a:srgbClr val="000000"/>
              </a:buClr>
              <a:buSzPts val="1100"/>
              <a:buFont typeface="Arial"/>
              <a:buNone/>
            </a:pPr>
            <a:r>
              <a:t/>
            </a:r>
            <a:endParaRPr sz="9300"/>
          </a:p>
          <a:p>
            <a:pPr indent="0" lvl="0" marL="0" marR="0" rtl="0" algn="l">
              <a:lnSpc>
                <a:spcPct val="100000"/>
              </a:lnSpc>
              <a:spcBef>
                <a:spcPts val="0"/>
              </a:spcBef>
              <a:spcAft>
                <a:spcPts val="0"/>
              </a:spcAft>
              <a:buClr>
                <a:srgbClr val="000000"/>
              </a:buClr>
              <a:buSzPts val="1100"/>
              <a:buFont typeface="Arial"/>
              <a:buNone/>
            </a:pPr>
            <a:r>
              <a:t/>
            </a:r>
            <a:endParaRPr sz="9300"/>
          </a:p>
          <a:p>
            <a:pPr indent="0" lvl="0" marL="0" marR="0" rtl="0" algn="l">
              <a:lnSpc>
                <a:spcPct val="100000"/>
              </a:lnSpc>
              <a:spcBef>
                <a:spcPts val="0"/>
              </a:spcBef>
              <a:spcAft>
                <a:spcPts val="0"/>
              </a:spcAft>
              <a:buClr>
                <a:srgbClr val="000000"/>
              </a:buClr>
              <a:buSzPts val="1100"/>
              <a:buFont typeface="Arial"/>
              <a:buNone/>
            </a:pPr>
            <a:r>
              <a:t/>
            </a:r>
            <a:endParaRPr sz="9300"/>
          </a:p>
          <a:p>
            <a:pPr indent="0" lvl="0" marL="0" marR="0" rtl="0" algn="l">
              <a:lnSpc>
                <a:spcPct val="100000"/>
              </a:lnSpc>
              <a:spcBef>
                <a:spcPts val="0"/>
              </a:spcBef>
              <a:spcAft>
                <a:spcPts val="0"/>
              </a:spcAft>
              <a:buClr>
                <a:srgbClr val="000000"/>
              </a:buClr>
              <a:buSzPts val="1100"/>
              <a:buFont typeface="Arial"/>
              <a:buNone/>
            </a:pPr>
            <a:r>
              <a:rPr lang="en" sz="9300"/>
              <a:t>Designing the API endpoints</a:t>
            </a:r>
            <a:endParaRPr sz="9300"/>
          </a:p>
        </p:txBody>
      </p:sp>
      <p:sp>
        <p:nvSpPr>
          <p:cNvPr id="288" name="Google Shape;288;p71"/>
          <p:cNvSpPr txBox="1"/>
          <p:nvPr>
            <p:ph idx="1" type="subTitle"/>
          </p:nvPr>
        </p:nvSpPr>
        <p:spPr>
          <a:xfrm>
            <a:off x="780954" y="5575679"/>
            <a:ext cx="16436587" cy="865399"/>
          </a:xfrm>
          <a:prstGeom prst="rect">
            <a:avLst/>
          </a:prstGeom>
          <a:noFill/>
          <a:ln>
            <a:noFill/>
          </a:ln>
        </p:spPr>
        <p:txBody>
          <a:bodyPr anchorCtr="0" anchor="t" bIns="182750" lIns="182750" spcFirstLastPara="1" rIns="182750" wrap="square" tIns="182750">
            <a:noAutofit/>
          </a:bodyPr>
          <a:lstStyle/>
          <a:p>
            <a:pPr indent="0" lvl="0" marL="0" marR="0" rtl="0" algn="l">
              <a:lnSpc>
                <a:spcPct val="100000"/>
              </a:lnSpc>
              <a:spcBef>
                <a:spcPts val="0"/>
              </a:spcBef>
              <a:spcAft>
                <a:spcPts val="0"/>
              </a:spcAft>
              <a:buClr>
                <a:schemeClr val="lt1"/>
              </a:buClr>
              <a:buFont typeface="Calibri"/>
              <a:buNone/>
            </a:pPr>
            <a:r>
              <a:rPr b="0" i="0" lang="en" sz="4398" u="none" cap="none" strike="noStrike">
                <a:solidFill>
                  <a:schemeClr val="lt1"/>
                </a:solidFill>
                <a:latin typeface="Calibri"/>
                <a:ea typeface="Calibri"/>
                <a:cs typeface="Calibri"/>
                <a:sym typeface="Calibri"/>
              </a:rPr>
              <a:t>Next Video</a:t>
            </a:r>
            <a:endParaRPr b="0" i="0" sz="4398" u="none" cap="none" strike="noStrik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